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63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vWTPC8Cq-Y" TargetMode="External"/><Relationship Id="rId2" Type="http://schemas.openxmlformats.org/officeDocument/2006/relationships/hyperlink" Target="https://www.youtube.com/watch?v=_neSkrKWzdU&amp;list=PLwpv8T1mk-0NfJofFa1y4AJezmDa8HwIz&amp;index=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620688" y="31409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en-US" altLang="zh-CN" sz="4400" dirty="0" err="1"/>
              <a:t>Qíngrénjié</a:t>
            </a:r>
            <a:r>
              <a:rPr lang="en-US" altLang="zh-CN" sz="6000" dirty="0"/>
              <a:t/>
            </a:r>
            <a:br>
              <a:rPr lang="en-US" altLang="zh-CN" sz="6000" dirty="0"/>
            </a:br>
            <a:r>
              <a:rPr lang="zh-CN" altLang="en-US" sz="8000" b="1" dirty="0" smtClean="0"/>
              <a:t>情人节</a:t>
            </a:r>
            <a:r>
              <a:rPr lang="en-US" altLang="zh-CN" sz="8000" b="1" dirty="0" smtClean="0"/>
              <a:t/>
            </a:r>
            <a:br>
              <a:rPr lang="en-US" altLang="zh-CN" sz="8000" b="1" dirty="0" smtClean="0"/>
            </a:br>
            <a:r>
              <a:rPr lang="en-US" altLang="zh-CN" sz="8000" b="1" dirty="0" smtClean="0"/>
              <a:t>(</a:t>
            </a:r>
            <a:r>
              <a:rPr lang="zh-CN" altLang="en-US" sz="7300" b="1" dirty="0" smtClean="0"/>
              <a:t>情人節</a:t>
            </a:r>
            <a:r>
              <a:rPr lang="en-US" altLang="zh-CN" sz="7300" b="1" dirty="0" smtClean="0"/>
              <a:t>)</a:t>
            </a:r>
            <a:endParaRPr lang="zh-CN" altLang="en-US" sz="7300" b="1" dirty="0"/>
          </a:p>
        </p:txBody>
      </p:sp>
      <p:sp>
        <p:nvSpPr>
          <p:cNvPr id="4" name="矩形 3"/>
          <p:cNvSpPr/>
          <p:nvPr/>
        </p:nvSpPr>
        <p:spPr>
          <a:xfrm>
            <a:off x="645332" y="1369947"/>
            <a:ext cx="342261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月    号</a:t>
            </a:r>
            <a:endParaRPr lang="zh-CN" altLang="en-U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637" y="1556792"/>
            <a:ext cx="4319988" cy="4319988"/>
          </a:xfrm>
          <a:prstGeom prst="rect">
            <a:avLst/>
          </a:prstGeom>
        </p:spPr>
      </p:pic>
      <p:sp>
        <p:nvSpPr>
          <p:cNvPr id="6" name="矩形 3"/>
          <p:cNvSpPr/>
          <p:nvPr/>
        </p:nvSpPr>
        <p:spPr>
          <a:xfrm>
            <a:off x="-108520" y="1369947"/>
            <a:ext cx="342261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zh-CN" alt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zh-CN" alt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</a:t>
            </a:r>
            <a:r>
              <a:rPr lang="en-US" altLang="zh-CN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14</a:t>
            </a:r>
            <a:endParaRPr lang="zh-CN" altLang="en-U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63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728"/>
            <a:ext cx="9144000" cy="6812494"/>
          </a:xfrm>
        </p:spPr>
      </p:pic>
      <p:sp>
        <p:nvSpPr>
          <p:cNvPr id="5" name="TextBox 4"/>
          <p:cNvSpPr txBox="1"/>
          <p:nvPr/>
        </p:nvSpPr>
        <p:spPr>
          <a:xfrm>
            <a:off x="899592" y="1090323"/>
            <a:ext cx="712879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如果你和一个对的人结婚，每天都是情人节。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581642"/>
            <a:ext cx="712879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如果你和一个</a:t>
            </a:r>
            <a:r>
              <a:rPr lang="zh-CN" altLang="en-US" sz="2800" b="1" dirty="0"/>
              <a:t>错</a:t>
            </a:r>
            <a:r>
              <a:rPr lang="zh-CN" altLang="en-US" sz="2800" b="1" dirty="0" smtClean="0"/>
              <a:t>的人结婚，每天都是清明节。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84728" y="2583763"/>
            <a:ext cx="712879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如果你和一个有钱人结婚，每天都是春节。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2060543"/>
            <a:ext cx="712879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如果你和一个懒人结婚，每天都是劳动节。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5016" y="3104909"/>
            <a:ext cx="800667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如果你和一个孩子气的人结婚，每天都是儿童节。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5016" y="3614129"/>
            <a:ext cx="712879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如果你和一个骗子结婚，每天都是愚人节。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84728" y="4149275"/>
            <a:ext cx="712879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如果不结</a:t>
            </a:r>
            <a:r>
              <a:rPr lang="zh-CN" altLang="en-US" sz="2800" b="1" dirty="0"/>
              <a:t>婚</a:t>
            </a:r>
            <a:r>
              <a:rPr lang="zh-CN" altLang="en-US" sz="2800" b="1" dirty="0" smtClean="0"/>
              <a:t>，每天都是独立日！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84728" y="177104"/>
            <a:ext cx="302433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什么是情人节？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5842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859" y="0"/>
            <a:ext cx="9195860" cy="681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4289" y="1844675"/>
            <a:ext cx="3510200" cy="13683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55776" y="1596794"/>
            <a:ext cx="19046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wòdǐ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29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821" y="27856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生</a:t>
            </a:r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词（</a:t>
            </a:r>
            <a:r>
              <a:rPr lang="en-US" altLang="zh-CN" b="1" dirty="0" smtClean="0">
                <a:solidFill>
                  <a:schemeClr val="accent6">
                    <a:lumMod val="50000"/>
                  </a:schemeClr>
                </a:solidFill>
              </a:rPr>
              <a:t>New Words</a:t>
            </a:r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977" y="1340768"/>
            <a:ext cx="8507288" cy="5687144"/>
          </a:xfrm>
        </p:spPr>
        <p:txBody>
          <a:bodyPr>
            <a:normAutofit/>
          </a:bodyPr>
          <a:lstStyle/>
          <a:p>
            <a:r>
              <a:rPr lang="zh-CN" altLang="en-US" dirty="0"/>
              <a:t>臥</a:t>
            </a:r>
            <a:r>
              <a:rPr lang="zh-CN" altLang="en-US" dirty="0" smtClean="0"/>
              <a:t>底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wòdǐ</a:t>
            </a:r>
            <a:r>
              <a:rPr lang="en-US" altLang="zh-CN" dirty="0" smtClean="0"/>
              <a:t>]:spy                                        </a:t>
            </a:r>
          </a:p>
          <a:p>
            <a:r>
              <a:rPr lang="zh-CN" altLang="en-US" dirty="0"/>
              <a:t>好</a:t>
            </a:r>
            <a:r>
              <a:rPr lang="zh-CN" altLang="en-US" dirty="0" smtClean="0"/>
              <a:t>人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描述</a:t>
            </a:r>
            <a:r>
              <a:rPr lang="en-US" altLang="zh-CN" dirty="0" smtClean="0"/>
              <a:t>[</a:t>
            </a:r>
            <a:r>
              <a:rPr lang="en-US" dirty="0" err="1"/>
              <a:t>miáoshù</a:t>
            </a:r>
            <a:r>
              <a:rPr lang="en-US" altLang="zh-CN" dirty="0" smtClean="0"/>
              <a:t>]: to describe</a:t>
            </a:r>
          </a:p>
          <a:p>
            <a:endParaRPr lang="en-US" altLang="zh-CN" dirty="0" smtClean="0"/>
          </a:p>
          <a:p>
            <a:r>
              <a:rPr lang="zh-CN" altLang="en-US" dirty="0"/>
              <a:t>懷</a:t>
            </a:r>
            <a:r>
              <a:rPr lang="zh-CN" altLang="en-US" dirty="0" smtClean="0"/>
              <a:t>疑</a:t>
            </a:r>
            <a:r>
              <a:rPr lang="en-US" altLang="zh-CN" dirty="0" smtClean="0"/>
              <a:t>(</a:t>
            </a:r>
            <a:r>
              <a:rPr lang="zh-CN" altLang="en-US" dirty="0" smtClean="0"/>
              <a:t>怀疑</a:t>
            </a:r>
            <a:r>
              <a:rPr lang="en-US" altLang="zh-CN" dirty="0" smtClean="0"/>
              <a:t>)[</a:t>
            </a:r>
            <a:r>
              <a:rPr lang="en-US" altLang="zh-CN" dirty="0" err="1" smtClean="0"/>
              <a:t>huáiyí</a:t>
            </a:r>
            <a:r>
              <a:rPr lang="en-US" altLang="zh-CN" dirty="0" smtClean="0"/>
              <a:t>]: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dirty="0"/>
              <a:t>to doubt , to suspect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973528"/>
            <a:ext cx="2273892" cy="1907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665" y="4653136"/>
            <a:ext cx="2974246" cy="193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1434" y="1435685"/>
            <a:ext cx="5925344" cy="1143000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/>
              <a:t>投</a:t>
            </a:r>
            <a:r>
              <a:rPr lang="zh-CN" altLang="en-US" sz="3200" dirty="0" smtClean="0"/>
              <a:t>票</a:t>
            </a:r>
            <a:r>
              <a:rPr lang="en-US" altLang="zh-CN" sz="3200" dirty="0" smtClean="0"/>
              <a:t>[</a:t>
            </a:r>
            <a:r>
              <a:rPr lang="en-US" altLang="zh-CN" sz="3200" dirty="0" err="1"/>
              <a:t>tóupiào</a:t>
            </a:r>
            <a:r>
              <a:rPr lang="en-US" altLang="zh-CN" sz="3200" dirty="0" smtClean="0"/>
              <a:t>]: </a:t>
            </a:r>
            <a:r>
              <a:rPr lang="en-US" altLang="zh-CN" sz="3200" dirty="0"/>
              <a:t>to </a:t>
            </a:r>
            <a:r>
              <a:rPr lang="en-US" altLang="zh-CN" sz="3200" dirty="0" smtClean="0"/>
              <a:t>vote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64298"/>
            <a:ext cx="8229600" cy="4525963"/>
          </a:xfrm>
        </p:spPr>
        <p:txBody>
          <a:bodyPr>
            <a:normAutofit/>
          </a:bodyPr>
          <a:lstStyle/>
          <a:p>
            <a:endParaRPr lang="en-US" altLang="zh-CN" sz="3600" dirty="0" smtClean="0"/>
          </a:p>
          <a:p>
            <a:r>
              <a:rPr lang="zh-CN" altLang="en-US" dirty="0" smtClean="0"/>
              <a:t>指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zhǐ</a:t>
            </a:r>
            <a:r>
              <a:rPr lang="en-US" altLang="zh-CN" dirty="0" smtClean="0"/>
              <a:t>]: to point at/to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zh-CN" altLang="en-US" dirty="0" smtClean="0"/>
              <a:t>出局</a:t>
            </a:r>
            <a:r>
              <a:rPr lang="en-US" altLang="zh-CN" sz="2800" dirty="0" smtClean="0"/>
              <a:t>[</a:t>
            </a:r>
            <a:r>
              <a:rPr lang="en-US" dirty="0" err="1"/>
              <a:t>chūjú</a:t>
            </a:r>
            <a:r>
              <a:rPr lang="en-US" altLang="zh-CN" sz="2800" dirty="0" smtClean="0"/>
              <a:t>]: out; to knock out</a:t>
            </a:r>
          </a:p>
          <a:p>
            <a:r>
              <a:rPr lang="zh-CN" altLang="en-US" dirty="0"/>
              <a:t>结</a:t>
            </a:r>
            <a:r>
              <a:rPr lang="zh-CN" altLang="en-US" dirty="0" smtClean="0"/>
              <a:t>束</a:t>
            </a:r>
            <a:r>
              <a:rPr lang="en-US" altLang="zh-CN" sz="2800" dirty="0" smtClean="0"/>
              <a:t>[</a:t>
            </a:r>
            <a:r>
              <a:rPr lang="en-US" dirty="0" err="1"/>
              <a:t>jiéshù</a:t>
            </a:r>
            <a:r>
              <a:rPr lang="en-US" altLang="zh-CN" sz="2800" dirty="0" smtClean="0"/>
              <a:t>]: to finish/end</a:t>
            </a:r>
          </a:p>
          <a:p>
            <a:r>
              <a:rPr lang="zh-CN" altLang="en-US" dirty="0"/>
              <a:t>继</a:t>
            </a:r>
            <a:r>
              <a:rPr lang="zh-CN" altLang="en-US" dirty="0" smtClean="0"/>
              <a:t>续</a:t>
            </a:r>
            <a:r>
              <a:rPr lang="en-US" altLang="zh-CN" sz="2800" dirty="0" smtClean="0"/>
              <a:t>[</a:t>
            </a:r>
            <a:r>
              <a:rPr lang="en-US" dirty="0" err="1"/>
              <a:t>jìxù</a:t>
            </a:r>
            <a:r>
              <a:rPr lang="en-US" altLang="zh-CN" sz="2800" dirty="0" smtClean="0"/>
              <a:t>]: to continue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063" y="2328571"/>
            <a:ext cx="1808088" cy="23897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551" y="590869"/>
            <a:ext cx="3151929" cy="168963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smtClean="0">
                <a:solidFill>
                  <a:schemeClr val="accent6">
                    <a:lumMod val="50000"/>
                  </a:schemeClr>
                </a:solidFill>
              </a:rPr>
              <a:t>生词（</a:t>
            </a:r>
            <a:r>
              <a:rPr lang="en-US" altLang="zh-CN" b="1" smtClean="0">
                <a:solidFill>
                  <a:schemeClr val="accent6">
                    <a:lumMod val="50000"/>
                  </a:schemeClr>
                </a:solidFill>
              </a:rPr>
              <a:t>New Words</a:t>
            </a:r>
            <a:r>
              <a:rPr lang="zh-CN" altLang="en-US" b="1" smtClean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9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363272" cy="1152128"/>
          </a:xfrm>
        </p:spPr>
        <p:txBody>
          <a:bodyPr>
            <a:normAutofit fontScale="90000"/>
          </a:bodyPr>
          <a:lstStyle/>
          <a:p>
            <a:pPr algn="l" fontAlgn="b"/>
            <a:r>
              <a:rPr lang="zh-CN" altLang="en-US" sz="4900" b="1" dirty="0" smtClean="0">
                <a:solidFill>
                  <a:schemeClr val="accent6">
                    <a:lumMod val="50000"/>
                  </a:schemeClr>
                </a:solidFill>
              </a:rPr>
              <a:t>游戏规则 </a:t>
            </a:r>
            <a:r>
              <a:rPr lang="en-US" altLang="zh-CN" sz="5400" b="1" dirty="0" smtClean="0"/>
              <a:t>Game Rules</a:t>
            </a:r>
            <a:r>
              <a:rPr lang="en-US" altLang="zh-CN" sz="49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zh-CN" sz="49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altLang="zh-CN" dirty="0" smtClean="0"/>
              <a:t>[</a:t>
            </a:r>
            <a:r>
              <a:rPr lang="en-US" altLang="zh-CN" dirty="0" err="1" smtClean="0"/>
              <a:t>yóuxìguīzé</a:t>
            </a:r>
            <a:r>
              <a:rPr lang="en-US" altLang="zh-CN" dirty="0" smtClean="0"/>
              <a:t>]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Vertical Scroll 2"/>
          <p:cNvSpPr/>
          <p:nvPr/>
        </p:nvSpPr>
        <p:spPr>
          <a:xfrm>
            <a:off x="0" y="1556792"/>
            <a:ext cx="8820472" cy="4824536"/>
          </a:xfrm>
          <a:prstGeom prst="verticalScroll">
            <a:avLst>
              <a:gd name="adj" fmla="val 58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AutoNum type="arabicPeriod"/>
            </a:pPr>
            <a:endParaRPr lang="en-US" altLang="zh-CN" dirty="0" smtClean="0"/>
          </a:p>
          <a:p>
            <a:pPr marL="342900" lvl="0" indent="-342900">
              <a:buAutoNum type="arabicPeriod"/>
            </a:pPr>
            <a:endParaRPr lang="en-US" altLang="zh-CN" dirty="0" smtClean="0"/>
          </a:p>
          <a:p>
            <a:pPr marL="342900" lvl="0" indent="-342900">
              <a:buAutoNum type="arabicPeriod"/>
            </a:pPr>
            <a:endParaRPr lang="en-US" altLang="zh-CN" dirty="0"/>
          </a:p>
          <a:p>
            <a:pPr marL="342900" lvl="0" indent="-342900">
              <a:buAutoNum type="arabicPeriod"/>
            </a:pPr>
            <a:endParaRPr lang="en-US" altLang="zh-CN" dirty="0" smtClean="0"/>
          </a:p>
          <a:p>
            <a:pPr marL="342900" lvl="0" indent="-342900">
              <a:buAutoNum type="arabicPeriod"/>
            </a:pPr>
            <a:r>
              <a:rPr lang="en-US" altLang="zh-CN" dirty="0" smtClean="0"/>
              <a:t>Everyone </a:t>
            </a:r>
            <a:r>
              <a:rPr lang="en-US" altLang="zh-CN" dirty="0"/>
              <a:t>will have a card with a </a:t>
            </a:r>
            <a:r>
              <a:rPr lang="en-US" altLang="zh-CN" dirty="0" smtClean="0"/>
              <a:t>word, but  </a:t>
            </a:r>
            <a:r>
              <a:rPr lang="en-US" altLang="zh-CN" b="1" dirty="0" smtClean="0">
                <a:solidFill>
                  <a:srgbClr val="C00000"/>
                </a:solidFill>
              </a:rPr>
              <a:t>only one person (the spy) </a:t>
            </a:r>
            <a:r>
              <a:rPr lang="en-US" altLang="zh-CN" dirty="0" smtClean="0"/>
              <a:t>holds a different but relevant word. Keep </a:t>
            </a:r>
            <a:r>
              <a:rPr lang="en-US" altLang="zh-CN" dirty="0"/>
              <a:t>your card a secret until the game end</a:t>
            </a:r>
            <a:r>
              <a:rPr lang="en-US" altLang="zh-CN" dirty="0" smtClean="0"/>
              <a:t>.</a:t>
            </a:r>
          </a:p>
          <a:p>
            <a:pPr marL="342900" lvl="0" indent="-342900">
              <a:buAutoNum type="arabicPeriod"/>
            </a:pPr>
            <a:endParaRPr lang="en-US" altLang="zh-CN" sz="2000" b="1" dirty="0"/>
          </a:p>
          <a:p>
            <a:r>
              <a:rPr lang="en-US" sz="2000" dirty="0" smtClean="0"/>
              <a:t>2. On </a:t>
            </a:r>
            <a:r>
              <a:rPr lang="en-US" sz="2000" dirty="0"/>
              <a:t>each round , </a:t>
            </a:r>
            <a:r>
              <a:rPr lang="en-US" sz="2000" dirty="0" smtClean="0"/>
              <a:t>everyone describes  </a:t>
            </a:r>
            <a:r>
              <a:rPr lang="en-US" sz="2000" dirty="0"/>
              <a:t>the </a:t>
            </a:r>
            <a:r>
              <a:rPr lang="en-US" sz="2000" dirty="0" smtClean="0"/>
              <a:t>word on the card by using </a:t>
            </a:r>
            <a:r>
              <a:rPr lang="en-US" sz="2000" b="1" dirty="0" smtClean="0"/>
              <a:t>ONE </a:t>
            </a:r>
            <a:r>
              <a:rPr lang="en-US" sz="2000" dirty="0" smtClean="0"/>
              <a:t>sentence. </a:t>
            </a:r>
            <a:r>
              <a:rPr lang="en-US" sz="2000" b="1" dirty="0" smtClean="0">
                <a:solidFill>
                  <a:srgbClr val="7030A0"/>
                </a:solidFill>
              </a:rPr>
              <a:t>You should try to give the clues to your partners but not be found by the spy</a:t>
            </a:r>
            <a:r>
              <a:rPr lang="en-US" sz="2000" b="1" dirty="0" smtClean="0">
                <a:solidFill>
                  <a:srgbClr val="7030A0"/>
                </a:solidFill>
              </a:rPr>
              <a:t>.</a:t>
            </a:r>
          </a:p>
          <a:p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dirty="0" smtClean="0"/>
              <a:t>3</a:t>
            </a:r>
            <a:r>
              <a:rPr lang="en-US" sz="2000" dirty="0"/>
              <a:t>. After </a:t>
            </a:r>
            <a:r>
              <a:rPr lang="en-US" sz="2000" dirty="0" smtClean="0"/>
              <a:t>describing </a:t>
            </a:r>
            <a:r>
              <a:rPr lang="en-US" sz="2000" dirty="0"/>
              <a:t>for a round, </a:t>
            </a:r>
            <a:r>
              <a:rPr lang="en-US" sz="2000" dirty="0" smtClean="0"/>
              <a:t>everyone needs to point </a:t>
            </a:r>
            <a:r>
              <a:rPr lang="en-US" sz="2000" dirty="0"/>
              <a:t>to someone who you think is the spy. Who gets the most votes out. </a:t>
            </a:r>
            <a:endParaRPr lang="en-US" sz="2000" dirty="0" smtClean="0"/>
          </a:p>
          <a:p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2000" dirty="0"/>
              <a:t>4. If the spy get the most </a:t>
            </a:r>
            <a:r>
              <a:rPr lang="en-US" altLang="zh-CN" sz="2000" dirty="0" smtClean="0"/>
              <a:t>votes, the </a:t>
            </a:r>
            <a:r>
              <a:rPr lang="en-US" altLang="zh-CN" sz="2000" dirty="0"/>
              <a:t>compere will declare "The spy lose!". But if after many turns and there are only 3 players alive (including the spy), then the spy wins</a:t>
            </a:r>
            <a:r>
              <a:rPr lang="en-US" altLang="zh-CN" sz="2000" dirty="0" smtClean="0"/>
              <a:t>.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>
                <a:hlinkClick r:id="rId2"/>
              </a:rPr>
              <a:t>https://www.youtube.com/watch?v=KvJbYSxw2Lw&amp;index=20&amp;list=PLwpv8T1mk-0NfJofFa1y4AJezmDa8HwIz</a:t>
            </a:r>
          </a:p>
          <a:p>
            <a:pPr marL="0" indent="0">
              <a:buNone/>
            </a:pPr>
            <a:r>
              <a:rPr lang="en-US" altLang="zh-CN" dirty="0" smtClean="0">
                <a:hlinkClick r:id="rId2"/>
              </a:rPr>
              <a:t>      5’20”   </a:t>
            </a:r>
            <a:r>
              <a:rPr lang="zh-CN" altLang="en-US" dirty="0" smtClean="0">
                <a:hlinkClick r:id="rId2"/>
              </a:rPr>
              <a:t>手指、脚趾</a:t>
            </a:r>
            <a:endParaRPr lang="en-US" altLang="zh-CN" dirty="0" smtClean="0">
              <a:hlinkClick r:id="rId2"/>
            </a:endParaRPr>
          </a:p>
          <a:p>
            <a:endParaRPr lang="en-US" altLang="zh-CN" dirty="0" smtClean="0">
              <a:hlinkClick r:id="rId2"/>
            </a:endParaRPr>
          </a:p>
          <a:p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://www.youtube.com/watch?v=_</a:t>
            </a:r>
            <a:r>
              <a:rPr lang="en-US" altLang="zh-CN" dirty="0" smtClean="0">
                <a:hlinkClick r:id="rId2"/>
              </a:rPr>
              <a:t>neSkrKWzdU&amp;index=4&amp;list=PLwpv8T1mk-0NfJofFa1y4AJezmDa8HwIz</a:t>
            </a:r>
            <a:endParaRPr lang="en-US" altLang="zh-CN" dirty="0" smtClean="0">
              <a:hlinkClick r:id="rId2"/>
            </a:endParaRPr>
          </a:p>
          <a:p>
            <a:pPr marL="0" indent="0">
              <a:buNone/>
            </a:pPr>
            <a:r>
              <a:rPr lang="zh-CN" altLang="en-US" dirty="0" smtClean="0">
                <a:hlinkClick r:id="rId2"/>
              </a:rPr>
              <a:t>    饺</a:t>
            </a:r>
            <a:r>
              <a:rPr lang="zh-CN" altLang="en-US" dirty="0">
                <a:hlinkClick r:id="rId2"/>
              </a:rPr>
              <a:t>子包</a:t>
            </a:r>
            <a:r>
              <a:rPr lang="zh-CN" altLang="en-US" dirty="0" smtClean="0">
                <a:hlinkClick r:id="rId2"/>
              </a:rPr>
              <a:t>子（卧底直接出局）</a:t>
            </a:r>
            <a:endParaRPr lang="en-US" altLang="zh-CN" dirty="0" smtClean="0">
              <a:hlinkClick r:id="rId2"/>
            </a:endParaRPr>
          </a:p>
          <a:p>
            <a:pPr marL="0" indent="0">
              <a:buNone/>
            </a:pPr>
            <a:endParaRPr lang="en-US" altLang="zh-CN" dirty="0">
              <a:hlinkClick r:id="rId2"/>
            </a:endParaRPr>
          </a:p>
          <a:p>
            <a:endParaRPr lang="en-US" altLang="zh-CN" dirty="0"/>
          </a:p>
          <a:p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www.youtube.com/watch?v=BvWTPC8Cq-Y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（眉毛</a:t>
            </a:r>
            <a:r>
              <a:rPr lang="en-US" altLang="zh-CN" dirty="0" smtClean="0"/>
              <a:t>/</a:t>
            </a:r>
            <a:r>
              <a:rPr lang="zh-CN" altLang="en-US" dirty="0" smtClean="0"/>
              <a:t>胡须 ；何炅</a:t>
            </a:r>
            <a:r>
              <a:rPr lang="en-US" altLang="zh-CN" dirty="0" smtClean="0"/>
              <a:t>/</a:t>
            </a:r>
            <a:r>
              <a:rPr lang="zh-CN" altLang="en-US" dirty="0" smtClean="0"/>
              <a:t>维嘉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57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414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宋体</vt:lpstr>
      <vt:lpstr>Arial</vt:lpstr>
      <vt:lpstr>Calibri</vt:lpstr>
      <vt:lpstr>Office 主题</vt:lpstr>
      <vt:lpstr> Qíngrénjié 情人节 (情人節)</vt:lpstr>
      <vt:lpstr>PowerPoint Presentation</vt:lpstr>
      <vt:lpstr>PowerPoint Presentation</vt:lpstr>
      <vt:lpstr>生词（New Words）</vt:lpstr>
      <vt:lpstr>投票[tóupiào]: to vote </vt:lpstr>
      <vt:lpstr>游戏规则 Game Rules [yóuxìguīzé]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34</cp:revision>
  <dcterms:created xsi:type="dcterms:W3CDTF">2016-11-30T19:57:04Z</dcterms:created>
  <dcterms:modified xsi:type="dcterms:W3CDTF">2018-02-12T21:43:47Z</dcterms:modified>
</cp:coreProperties>
</file>