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MhpUJDOfbfE&amp;t=20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UsTP0_XzoD0" TargetMode="External"/><Relationship Id="rId4" Type="http://schemas.openxmlformats.org/officeDocument/2006/relationships/hyperlink" Target="https://www.youtube.com/watch?v=Xxo0UwWo6oE&amp;t=682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" y="1186413"/>
            <a:ext cx="7870373" cy="5244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64" y="-138854"/>
            <a:ext cx="8316687" cy="2421464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整容</a:t>
            </a:r>
            <a:r>
              <a:rPr lang="en-US" altLang="zh-CN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zhěngróng</a:t>
            </a:r>
            <a:r>
              <a:rPr lang="en-US" altLang="zh-CN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]</a:t>
            </a:r>
            <a:endParaRPr lang="en-US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845" y="5025812"/>
            <a:ext cx="7197726" cy="1405467"/>
          </a:xfrm>
        </p:spPr>
        <p:txBody>
          <a:bodyPr/>
          <a:lstStyle/>
          <a:p>
            <a:r>
              <a:rPr lang="zh-CN" altLang="en-US" dirty="0" smtClean="0"/>
              <a:t>授课教师：于婧</a:t>
            </a:r>
            <a:endParaRPr lang="en-US" altLang="zh-CN" dirty="0" smtClean="0"/>
          </a:p>
          <a:p>
            <a:r>
              <a:rPr lang="en-US" dirty="0" smtClean="0"/>
              <a:t>2018</a:t>
            </a:r>
            <a:r>
              <a:rPr lang="zh-CN" altLang="en-US" dirty="0" smtClean="0"/>
              <a:t>年春季学期</a:t>
            </a:r>
            <a:endParaRPr lang="en-US" altLang="zh-CN" dirty="0" smtClean="0"/>
          </a:p>
          <a:p>
            <a:r>
              <a:rPr lang="en-US" dirty="0" smtClean="0"/>
              <a:t>WK14,4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18</a:t>
            </a:r>
            <a:r>
              <a:rPr lang="zh-CN" altLang="en-US" dirty="0" smtClean="0"/>
              <a:t>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          </a:t>
            </a:r>
            <a:r>
              <a:rPr lang="zh-CN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回</a:t>
            </a:r>
            <a:r>
              <a:rPr lang="zh-CN" alt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答问题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1. </a:t>
            </a:r>
            <a:r>
              <a:rPr lang="zh-CN" altLang="en-US" sz="3600" b="1" dirty="0"/>
              <a:t>你自</a:t>
            </a:r>
            <a:r>
              <a:rPr lang="zh-CN" altLang="en-US" sz="3600" b="1" dirty="0" smtClean="0"/>
              <a:t>己想整容吗？为什么？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en-US" sz="3600" b="1" dirty="0" smtClean="0"/>
              <a:t>2. </a:t>
            </a:r>
            <a:r>
              <a:rPr lang="zh-CN" altLang="en-US" sz="3600" b="1" dirty="0"/>
              <a:t>你</a:t>
            </a:r>
            <a:r>
              <a:rPr lang="zh-CN" altLang="en-US" sz="3600" b="1" dirty="0" smtClean="0"/>
              <a:t>能接受（</a:t>
            </a:r>
            <a:r>
              <a:rPr lang="en-US" sz="3600" b="1" dirty="0" err="1" smtClean="0"/>
              <a:t>jiēshòu</a:t>
            </a:r>
            <a:r>
              <a:rPr lang="en-US" sz="3600" b="1" dirty="0" smtClean="0"/>
              <a:t>, to accept/</a:t>
            </a:r>
            <a:r>
              <a:rPr lang="en-US" altLang="zh-CN" sz="3600" b="1" dirty="0" smtClean="0"/>
              <a:t>receive</a:t>
            </a:r>
            <a:r>
              <a:rPr lang="zh-CN" altLang="en-US" sz="3600" b="1" dirty="0" smtClean="0"/>
              <a:t>）你的家人整容吗？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4" y="322368"/>
            <a:ext cx="2596671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zh-CN" altLang="en-US" sz="4400" b="1" dirty="0"/>
              <a:t>整容</a:t>
            </a:r>
            <a:r>
              <a:rPr lang="zh-CN" altLang="en-US" sz="4400" b="1" dirty="0" smtClean="0"/>
              <a:t>脸</a:t>
            </a:r>
            <a:r>
              <a:rPr lang="en-US" altLang="zh-CN" dirty="0" smtClean="0"/>
              <a:t>[</a:t>
            </a:r>
            <a:r>
              <a:rPr lang="en-US" b="1" dirty="0" err="1" smtClean="0"/>
              <a:t>zhěngróng</a:t>
            </a:r>
            <a:r>
              <a:rPr lang="en-US" b="1" dirty="0" smtClean="0"/>
              <a:t> </a:t>
            </a:r>
            <a:r>
              <a:rPr lang="en-US" dirty="0" err="1"/>
              <a:t>liǎn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" y="1649447"/>
            <a:ext cx="5703232" cy="3649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7" y="1649447"/>
            <a:ext cx="2715121" cy="363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4039" y="1649447"/>
            <a:ext cx="2708197" cy="3622213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2754759" y="1190654"/>
            <a:ext cx="2495006" cy="12129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578"/>
              <a:gd name="adj6" fmla="val -50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大眼睛</a:t>
            </a:r>
            <a:r>
              <a:rPr lang="en-US" altLang="zh-CN" sz="3200" b="1" dirty="0">
                <a:solidFill>
                  <a:schemeClr val="bg1"/>
                </a:solidFill>
              </a:rPr>
              <a:t>[</a:t>
            </a:r>
            <a:r>
              <a:rPr lang="en-US" sz="3200" b="1" dirty="0" err="1">
                <a:solidFill>
                  <a:schemeClr val="bg1"/>
                </a:solidFill>
              </a:rPr>
              <a:t>yǎnjing</a:t>
            </a:r>
            <a:r>
              <a:rPr lang="en-US" altLang="zh-CN" sz="3200" b="1" dirty="0">
                <a:solidFill>
                  <a:schemeClr val="bg1"/>
                </a:solidFill>
              </a:rPr>
              <a:t>]</a:t>
            </a:r>
          </a:p>
          <a:p>
            <a:pPr algn="ctr"/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4280505" y="5744892"/>
            <a:ext cx="2082852" cy="7402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9472"/>
              <a:gd name="adj6" fmla="val 46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</a:rPr>
              <a:t>V</a:t>
            </a:r>
            <a:r>
              <a:rPr lang="zh-CN" altLang="en-US" sz="3600" b="1" dirty="0">
                <a:solidFill>
                  <a:srgbClr val="C00000"/>
                </a:solidFill>
              </a:rPr>
              <a:t>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995628" y="5508551"/>
            <a:ext cx="2495006" cy="12129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9363"/>
              <a:gd name="adj6" fmla="val 58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</a:rPr>
              <a:t>高鼻子</a:t>
            </a:r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</a:rPr>
              <a:t>bízi</a:t>
            </a:r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</a:rPr>
              <a:t>]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蛇精脸</a:t>
            </a:r>
            <a:r>
              <a:rPr lang="en-US" altLang="zh-CN" dirty="0" smtClean="0"/>
              <a:t>[</a:t>
            </a:r>
            <a:r>
              <a:rPr lang="en-US" dirty="0" err="1" smtClean="0"/>
              <a:t>shéjīng</a:t>
            </a:r>
            <a:r>
              <a:rPr lang="en-US" dirty="0" smtClean="0"/>
              <a:t> </a:t>
            </a:r>
            <a:r>
              <a:rPr lang="en-US" dirty="0" err="1" smtClean="0"/>
              <a:t>liǎn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6" y="2065867"/>
            <a:ext cx="3771467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3" y="2061898"/>
            <a:ext cx="48958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4" y="1136469"/>
            <a:ext cx="8450208" cy="5612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10131425" cy="1456267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讨论：谈谈你对“整容”的看法。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034" y="1761739"/>
            <a:ext cx="206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整容好！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9" y="4711337"/>
            <a:ext cx="438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50"/>
                </a:solidFill>
              </a:rPr>
              <a:t>整容不好！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zh-CN" altLang="en-US" dirty="0" smtClean="0"/>
              <a:t>整容的好处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56105" y="1456267"/>
            <a:ext cx="4709054" cy="57626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zh-CN" altLang="en-US" dirty="0" smtClean="0"/>
              <a:t>变漂亮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变帅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8236" y="2363698"/>
            <a:ext cx="4996923" cy="4494302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自信</a:t>
            </a:r>
            <a:r>
              <a:rPr lang="en-US" altLang="zh-CN" sz="2800" dirty="0" smtClean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zìxìn</a:t>
            </a:r>
            <a:r>
              <a:rPr lang="en-US" altLang="zh-CN" sz="2800" dirty="0" smtClean="0">
                <a:solidFill>
                  <a:srgbClr val="FFFF00"/>
                </a:solidFill>
              </a:rPr>
              <a:t>]</a:t>
            </a:r>
          </a:p>
          <a:p>
            <a:r>
              <a:rPr lang="zh-CN" altLang="en-US" sz="2800" dirty="0">
                <a:solidFill>
                  <a:srgbClr val="FFFF00"/>
                </a:solidFill>
              </a:rPr>
              <a:t>勇</a:t>
            </a:r>
            <a:r>
              <a:rPr lang="zh-CN" altLang="en-US" sz="2800" dirty="0" smtClean="0">
                <a:solidFill>
                  <a:srgbClr val="FFFF00"/>
                </a:solidFill>
              </a:rPr>
              <a:t>敢</a:t>
            </a:r>
            <a:r>
              <a:rPr lang="en-US" altLang="zh-CN" sz="2800" dirty="0" smtClean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yǒnggǎn</a:t>
            </a:r>
            <a:r>
              <a:rPr lang="en-US" altLang="zh-CN" sz="2800" dirty="0" smtClean="0">
                <a:solidFill>
                  <a:srgbClr val="FFFF00"/>
                </a:solidFill>
              </a:rPr>
              <a:t>]</a:t>
            </a:r>
          </a:p>
          <a:p>
            <a:r>
              <a:rPr lang="zh-CN" altLang="en-US" sz="2800" dirty="0">
                <a:solidFill>
                  <a:srgbClr val="FFFF00"/>
                </a:solidFill>
              </a:rPr>
              <a:t>开</a:t>
            </a:r>
            <a:r>
              <a:rPr lang="zh-CN" altLang="en-US" sz="2800" dirty="0" smtClean="0">
                <a:solidFill>
                  <a:srgbClr val="FFFF00"/>
                </a:solidFill>
              </a:rPr>
              <a:t>心</a:t>
            </a:r>
            <a:r>
              <a:rPr lang="en-US" altLang="zh-CN" sz="2800" dirty="0" smtClean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kāixīn</a:t>
            </a:r>
            <a:r>
              <a:rPr lang="en-US" altLang="zh-CN" sz="2800" dirty="0" smtClean="0">
                <a:solidFill>
                  <a:srgbClr val="FFFF00"/>
                </a:solidFill>
              </a:rPr>
              <a:t>]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……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2200" dirty="0" smtClean="0">
                <a:solidFill>
                  <a:srgbClr val="FFFF00"/>
                </a:solidFill>
                <a:hlinkClick r:id="rId2"/>
              </a:rPr>
              <a:t>www.youtube.com/watch?v=MhpUJDOfbfE&amp;t=20s</a:t>
            </a:r>
            <a:r>
              <a:rPr lang="en-US" sz="2200" dirty="0" smtClean="0">
                <a:solidFill>
                  <a:srgbClr val="FFFF00"/>
                </a:solidFill>
              </a:rPr>
              <a:t> (</a:t>
            </a:r>
            <a:r>
              <a:rPr lang="zh-CN" altLang="en-US" sz="2200" dirty="0" smtClean="0">
                <a:solidFill>
                  <a:srgbClr val="FFFF00"/>
                </a:solidFill>
              </a:rPr>
              <a:t>电影</a:t>
            </a:r>
            <a:r>
              <a:rPr lang="en-US" altLang="zh-CN" sz="2200" dirty="0" smtClean="0">
                <a:solidFill>
                  <a:srgbClr val="FFFF00"/>
                </a:solidFill>
              </a:rPr>
              <a:t>《</a:t>
            </a:r>
            <a:r>
              <a:rPr lang="zh-CN" altLang="en-US" sz="2200" dirty="0" smtClean="0">
                <a:solidFill>
                  <a:srgbClr val="FFFF00"/>
                </a:solidFill>
              </a:rPr>
              <a:t>丑女大翻身</a:t>
            </a:r>
            <a:r>
              <a:rPr lang="en-US" altLang="zh-CN" sz="2200" dirty="0" smtClean="0">
                <a:solidFill>
                  <a:srgbClr val="FFFF00"/>
                </a:solidFill>
              </a:rPr>
              <a:t>》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64717" y="1456267"/>
            <a:ext cx="4722813" cy="57626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zh-CN" altLang="en-US" dirty="0" smtClean="0"/>
              <a:t>得到更多机会</a:t>
            </a:r>
            <a:r>
              <a:rPr lang="en-US" altLang="zh-CN" dirty="0" smtClean="0"/>
              <a:t>[</a:t>
            </a:r>
            <a:r>
              <a:rPr lang="en-US" dirty="0" err="1"/>
              <a:t>jīhuì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28" y="2534194"/>
            <a:ext cx="4349801" cy="253079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52" y="2534194"/>
            <a:ext cx="4256662" cy="25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374469"/>
            <a:ext cx="10131425" cy="1456267"/>
          </a:xfrm>
        </p:spPr>
        <p:txBody>
          <a:bodyPr/>
          <a:lstStyle/>
          <a:p>
            <a:r>
              <a:rPr lang="zh-CN" altLang="en-US" dirty="0" smtClean="0"/>
              <a:t>整容的好处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zh-CN" altLang="en-US" dirty="0"/>
              <a:t>促</a:t>
            </a:r>
            <a:r>
              <a:rPr lang="zh-CN" altLang="en-US" dirty="0" smtClean="0"/>
              <a:t>进经济发展</a:t>
            </a:r>
            <a:endParaRPr lang="en-US" altLang="zh-CN" dirty="0" smtClean="0"/>
          </a:p>
          <a:p>
            <a:r>
              <a:rPr lang="en-US" altLang="zh-CN" dirty="0" smtClean="0"/>
              <a:t>[</a:t>
            </a:r>
            <a:r>
              <a:rPr lang="en-US" dirty="0" err="1"/>
              <a:t>cùjìn</a:t>
            </a:r>
            <a:r>
              <a:rPr lang="en-US" dirty="0"/>
              <a:t> </a:t>
            </a:r>
            <a:r>
              <a:rPr lang="en-US" dirty="0" err="1" smtClean="0"/>
              <a:t>jīngjì</a:t>
            </a:r>
            <a:r>
              <a:rPr lang="en-US" dirty="0" smtClean="0"/>
              <a:t> </a:t>
            </a:r>
            <a:r>
              <a:rPr lang="en-US" dirty="0" err="1" smtClean="0"/>
              <a:t>fāzhǎn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6516"/>
          <a:stretch/>
        </p:blipFill>
        <p:spPr>
          <a:xfrm>
            <a:off x="145519" y="3082834"/>
            <a:ext cx="2449891" cy="31222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zh-CN" altLang="en-US" dirty="0" smtClean="0"/>
              <a:t>促进科技发展</a:t>
            </a:r>
            <a:endParaRPr lang="en-US" altLang="zh-CN" dirty="0" smtClean="0"/>
          </a:p>
          <a:p>
            <a:r>
              <a:rPr lang="en-US" altLang="zh-CN" dirty="0" smtClean="0"/>
              <a:t>[</a:t>
            </a:r>
            <a:r>
              <a:rPr lang="en-US" dirty="0" err="1"/>
              <a:t>cùjìn</a:t>
            </a:r>
            <a:r>
              <a:rPr lang="en-US" dirty="0"/>
              <a:t> </a:t>
            </a:r>
            <a:r>
              <a:rPr lang="en-US" dirty="0" err="1" smtClean="0"/>
              <a:t>kējì</a:t>
            </a:r>
            <a:r>
              <a:rPr lang="en-US" dirty="0" smtClean="0"/>
              <a:t> </a:t>
            </a:r>
            <a:r>
              <a:rPr lang="en-US" dirty="0" err="1" smtClean="0"/>
              <a:t>fāzhǎn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/>
        </p:blipFill>
        <p:spPr>
          <a:xfrm>
            <a:off x="5421086" y="3275557"/>
            <a:ext cx="3411266" cy="283786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3922"/>
          <a:stretch/>
        </p:blipFill>
        <p:spPr>
          <a:xfrm>
            <a:off x="8832352" y="3275558"/>
            <a:ext cx="3213462" cy="2837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410" y="3082834"/>
            <a:ext cx="2010015" cy="31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</a:t>
            </a:r>
            <a:r>
              <a:rPr lang="zh-CN" altLang="en-US" dirty="0" smtClean="0"/>
              <a:t>容的坏处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zh-CN" altLang="en-US" dirty="0"/>
              <a:t>有风</a:t>
            </a:r>
            <a:r>
              <a:rPr lang="zh-CN" altLang="en-US" dirty="0" smtClean="0"/>
              <a:t>险</a:t>
            </a:r>
            <a:r>
              <a:rPr lang="en-US" altLang="zh-CN" dirty="0" smtClean="0"/>
              <a:t>[</a:t>
            </a:r>
            <a:r>
              <a:rPr lang="en-US" dirty="0" err="1"/>
              <a:t>fēngxiǎn</a:t>
            </a:r>
            <a:r>
              <a:rPr lang="en-US" altLang="zh-CN" dirty="0" smtClean="0"/>
              <a:t>]</a:t>
            </a:r>
            <a:r>
              <a:rPr lang="zh-CN" altLang="en-US" dirty="0" smtClean="0"/>
              <a:t>（不安全）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zh-CN" altLang="en-US" dirty="0"/>
              <a:t>费</a:t>
            </a:r>
            <a:r>
              <a:rPr lang="zh-CN" altLang="en-US" dirty="0" smtClean="0"/>
              <a:t>用</a:t>
            </a:r>
            <a:r>
              <a:rPr lang="en-US" altLang="zh-CN" dirty="0" smtClean="0"/>
              <a:t>[</a:t>
            </a:r>
            <a:r>
              <a:rPr lang="en-US" dirty="0" err="1"/>
              <a:t>fèiyòng</a:t>
            </a:r>
            <a:r>
              <a:rPr lang="en-US" altLang="zh-CN" dirty="0" smtClean="0"/>
              <a:t>]</a:t>
            </a:r>
            <a:r>
              <a:rPr lang="zh-CN" altLang="en-US" dirty="0" smtClean="0"/>
              <a:t>高（很贵）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45" y="2870201"/>
            <a:ext cx="4467131" cy="29210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05" y="2870201"/>
            <a:ext cx="3728936" cy="2921000"/>
          </a:xfrm>
        </p:spPr>
      </p:pic>
      <p:sp>
        <p:nvSpPr>
          <p:cNvPr id="10" name="TextBox 9"/>
          <p:cNvSpPr txBox="1"/>
          <p:nvPr/>
        </p:nvSpPr>
        <p:spPr>
          <a:xfrm>
            <a:off x="1267805" y="5934670"/>
            <a:ext cx="888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www.youtube.com/watch?v=Xxo0UwWo6oE&amp;t=682s</a:t>
            </a:r>
            <a:r>
              <a:rPr lang="en-US" dirty="0" smtClean="0"/>
              <a:t>   (0~15’)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www.youtube.com/watch?v=UsTP0_XzoD0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391" y="139337"/>
            <a:ext cx="10131425" cy="1456267"/>
          </a:xfrm>
        </p:spPr>
        <p:txBody>
          <a:bodyPr/>
          <a:lstStyle/>
          <a:p>
            <a:r>
              <a:rPr lang="zh-CN" altLang="en-US" dirty="0"/>
              <a:t>整</a:t>
            </a:r>
            <a:r>
              <a:rPr lang="zh-CN" altLang="en-US" dirty="0" smtClean="0"/>
              <a:t>容的坏处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1322" y="1193926"/>
            <a:ext cx="4094167" cy="576262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zh-CN" altLang="en-US" dirty="0" smtClean="0"/>
              <a:t>上瘾</a:t>
            </a:r>
            <a:r>
              <a:rPr lang="en-US" altLang="zh-CN" dirty="0" smtClean="0"/>
              <a:t>[</a:t>
            </a:r>
            <a:r>
              <a:rPr lang="en-US" dirty="0" err="1"/>
              <a:t>shàngyǐn</a:t>
            </a:r>
            <a:r>
              <a:rPr lang="en-US" altLang="zh-CN" dirty="0" smtClean="0"/>
              <a:t>]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84322" y="1751073"/>
            <a:ext cx="4722813" cy="576262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to become addicted)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96" y="2568223"/>
            <a:ext cx="3969505" cy="3444011"/>
          </a:xfrm>
        </p:spPr>
      </p:pic>
      <p:pic>
        <p:nvPicPr>
          <p:cNvPr id="1026" name="Picture 2" descr="https://timgsa.baidu.com/timg?image&amp;quality=80&amp;size=b9999_10000&amp;sec=1523320230579&amp;di=54bfae7b08132b73f123ebd21c7aac50&amp;imgtype=0&amp;src=http%3A%2F%2Fimages.china.cn%2Fattachement%2Fpng%2Fsite1000%2F20140815%2Fd02788e9b26a1557fcf71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9025"/>
          <a:stretch/>
        </p:blipFill>
        <p:spPr bwMode="auto">
          <a:xfrm>
            <a:off x="3573594" y="4410732"/>
            <a:ext cx="3748792" cy="23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1" y="2224759"/>
            <a:ext cx="2539687" cy="4105909"/>
          </a:xfrm>
        </p:spPr>
      </p:pic>
      <p:pic>
        <p:nvPicPr>
          <p:cNvPr id="1028" name="Picture 4" descr="https://timgsa.baidu.com/timg?image&amp;quality=80&amp;size=b9999_10000&amp;sec=1523320858664&amp;di=2e7b0fc38dab3366e8532665c52e86fb&amp;imgtype=0&amp;src=http%3A%2F%2Fimages.qianlong.com%2Fmmsource%2Fimghylanda%2F20130222%2F86%2F112277669660384648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94" y="1787376"/>
            <a:ext cx="3748792" cy="25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234" y="-54337"/>
            <a:ext cx="10131425" cy="1456267"/>
          </a:xfrm>
        </p:spPr>
        <p:txBody>
          <a:bodyPr/>
          <a:lstStyle/>
          <a:p>
            <a:r>
              <a:rPr lang="zh-CN" altLang="en-US" dirty="0"/>
              <a:t>整</a:t>
            </a:r>
            <a:r>
              <a:rPr lang="zh-CN" altLang="en-US" dirty="0" smtClean="0"/>
              <a:t>容的坏处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8234" y="1238070"/>
            <a:ext cx="4709054" cy="576262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zh-CN" altLang="en-US" dirty="0" smtClean="0"/>
              <a:t>身份问题</a:t>
            </a:r>
            <a:r>
              <a:rPr lang="en-US" altLang="zh-CN" dirty="0" smtClean="0"/>
              <a:t>[</a:t>
            </a:r>
            <a:r>
              <a:rPr lang="en-US" dirty="0" err="1" smtClean="0"/>
              <a:t>shēnfèn</a:t>
            </a:r>
            <a:r>
              <a:rPr lang="en-US" altLang="zh-CN" dirty="0" smtClean="0"/>
              <a:t>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24645" y="1292767"/>
            <a:ext cx="6903131" cy="576262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zh-CN" altLang="en-US" dirty="0" smtClean="0"/>
              <a:t>没有个性</a:t>
            </a:r>
            <a:r>
              <a:rPr lang="en-US" altLang="zh-CN" dirty="0" smtClean="0"/>
              <a:t>[</a:t>
            </a:r>
            <a:r>
              <a:rPr lang="en-US" dirty="0" err="1" smtClean="0"/>
              <a:t>gèxìng:personality</a:t>
            </a:r>
            <a:r>
              <a:rPr lang="en-US" dirty="0" smtClean="0"/>
              <a:t>/individuality</a:t>
            </a:r>
            <a:r>
              <a:rPr lang="en-US" altLang="zh-CN" dirty="0" smtClean="0"/>
              <a:t>]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7" y="2113448"/>
            <a:ext cx="4661170" cy="324417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26" y="2113448"/>
            <a:ext cx="2408465" cy="321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8811" y="556477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撞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脸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【</a:t>
            </a:r>
            <a:r>
              <a:rPr lang="en-US" sz="3600" b="1" dirty="0" err="1">
                <a:solidFill>
                  <a:srgbClr val="FFC000"/>
                </a:solidFill>
              </a:rPr>
              <a:t>zhuàngliǎn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】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483" y="2113448"/>
            <a:ext cx="3503559" cy="32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7333</TotalTime>
  <Words>276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Celestial</vt:lpstr>
      <vt:lpstr>           整容[zhěngróng]</vt:lpstr>
      <vt:lpstr>整容脸[zhěngróng liǎn]</vt:lpstr>
      <vt:lpstr>蛇精脸[shéjīng liǎn]</vt:lpstr>
      <vt:lpstr>讨论：谈谈你对“整容”的看法。</vt:lpstr>
      <vt:lpstr>整容的好处</vt:lpstr>
      <vt:lpstr>整容的好处</vt:lpstr>
      <vt:lpstr>整容的坏处</vt:lpstr>
      <vt:lpstr>整容的坏处</vt:lpstr>
      <vt:lpstr>整容的坏处</vt:lpstr>
      <vt:lpstr>                           回答问题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2018-04-04T20:57:42Z</dcterms:created>
  <dcterms:modified xsi:type="dcterms:W3CDTF">2018-04-09T23:11:08Z</dcterms:modified>
</cp:coreProperties>
</file>