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3" r:id="rId5"/>
    <p:sldId id="264" r:id="rId6"/>
    <p:sldId id="270" r:id="rId7"/>
    <p:sldId id="266" r:id="rId8"/>
    <p:sldId id="281" r:id="rId9"/>
    <p:sldId id="267" r:id="rId10"/>
    <p:sldId id="271" r:id="rId11"/>
    <p:sldId id="276" r:id="rId12"/>
    <p:sldId id="268" r:id="rId13"/>
    <p:sldId id="282" r:id="rId14"/>
    <p:sldId id="272" r:id="rId15"/>
    <p:sldId id="277" r:id="rId16"/>
    <p:sldId id="273" r:id="rId17"/>
    <p:sldId id="274" r:id="rId18"/>
    <p:sldId id="28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E325-19B7-2C4D-9A69-F671CCC73793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C33F7-024E-AD4B-8E4E-40D350F0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33F7-024E-AD4B-8E4E-40D350F0F3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149" y="497324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latin typeface="+mn-lt"/>
                <a:ea typeface="华文楷体"/>
                <a:cs typeface="华文楷体"/>
              </a:rPr>
              <a:t>运动</a:t>
            </a:r>
            <a:r>
              <a:rPr lang="en-US" altLang="zh-CN" sz="2000" dirty="0" smtClean="0">
                <a:latin typeface="+mn-lt"/>
                <a:ea typeface="华文楷体"/>
                <a:cs typeface="华文楷体"/>
              </a:rPr>
              <a:t> </a:t>
            </a:r>
            <a:r>
              <a:rPr lang="zh-CN" altLang="en-US" sz="2000" dirty="0" smtClean="0">
                <a:latin typeface="+mn-lt"/>
                <a:ea typeface="华文楷体"/>
                <a:cs typeface="华文楷体"/>
              </a:rPr>
              <a:t>－</a:t>
            </a:r>
            <a:r>
              <a:rPr lang="en-US" altLang="zh-CN" sz="2000" dirty="0" smtClean="0">
                <a:latin typeface="+mn-lt"/>
                <a:ea typeface="华文楷体"/>
                <a:cs typeface="华文楷体"/>
              </a:rPr>
              <a:t> </a:t>
            </a:r>
            <a:r>
              <a:rPr lang="en-US" altLang="zh-CN" sz="2000" dirty="0" err="1">
                <a:latin typeface="+mn-lt"/>
                <a:ea typeface="华文楷体"/>
                <a:cs typeface="华文楷体"/>
              </a:rPr>
              <a:t>Y</a:t>
            </a:r>
            <a:r>
              <a:rPr lang="en-US" altLang="zh-CN" sz="2000" dirty="0" err="1" smtClean="0">
                <a:latin typeface="+mn-lt"/>
                <a:ea typeface="华文楷体"/>
                <a:cs typeface="华文楷体"/>
              </a:rPr>
              <a:t>ùndòng</a:t>
            </a:r>
            <a:r>
              <a:rPr lang="en-US" altLang="zh-CN" sz="2000" dirty="0" smtClean="0">
                <a:latin typeface="+mn-lt"/>
                <a:ea typeface="华文楷体"/>
                <a:cs typeface="华文楷体"/>
              </a:rPr>
              <a:t> </a:t>
            </a:r>
            <a:r>
              <a:rPr lang="zh-CN" altLang="en-US" sz="2000" dirty="0" smtClean="0">
                <a:latin typeface="+mn-lt"/>
                <a:ea typeface="华文楷体"/>
                <a:cs typeface="华文楷体"/>
              </a:rPr>
              <a:t>－</a:t>
            </a:r>
            <a:r>
              <a:rPr lang="en-US" altLang="zh-CN" sz="2000" dirty="0" smtClean="0">
                <a:latin typeface="+mn-lt"/>
                <a:ea typeface="华文楷体"/>
                <a:cs typeface="华文楷体"/>
              </a:rPr>
              <a:t> Sports</a:t>
            </a:r>
            <a:br>
              <a:rPr lang="en-US" altLang="zh-CN" sz="2000" dirty="0" smtClean="0">
                <a:latin typeface="+mn-lt"/>
                <a:ea typeface="华文楷体"/>
                <a:cs typeface="华文楷体"/>
              </a:rPr>
            </a:br>
            <a:r>
              <a:rPr lang="en-US" sz="2000" dirty="0" smtClean="0">
                <a:latin typeface="+mn-lt"/>
                <a:ea typeface="华文楷体"/>
                <a:cs typeface="华文楷体"/>
              </a:rPr>
              <a:t>乒乓球 </a:t>
            </a:r>
            <a:r>
              <a:rPr lang="zh-CN" altLang="en-US" sz="2000" dirty="0" smtClean="0">
                <a:latin typeface="+mn-lt"/>
                <a:ea typeface="华文楷体"/>
                <a:cs typeface="华文楷体"/>
              </a:rPr>
              <a:t>－</a:t>
            </a:r>
            <a:r>
              <a:rPr lang="en-US" sz="2000" dirty="0" smtClean="0">
                <a:latin typeface="+mn-lt"/>
                <a:ea typeface="华文楷体"/>
                <a:cs typeface="华文楷体"/>
              </a:rPr>
              <a:t> </a:t>
            </a:r>
            <a:r>
              <a:rPr lang="en-US" sz="2000" dirty="0" err="1">
                <a:latin typeface="+mn-lt"/>
                <a:ea typeface="华文楷体"/>
                <a:cs typeface="华文楷体"/>
              </a:rPr>
              <a:t>pīngpāngqiu</a:t>
            </a:r>
            <a:r>
              <a:rPr lang="en-US" sz="2000" dirty="0">
                <a:latin typeface="+mn-lt"/>
                <a:ea typeface="华文楷体"/>
                <a:cs typeface="华文楷体"/>
              </a:rPr>
              <a:t>́ </a:t>
            </a:r>
            <a:r>
              <a:rPr lang="zh-CN" altLang="en-US" sz="2000" dirty="0" smtClean="0">
                <a:latin typeface="+mn-lt"/>
                <a:ea typeface="华文楷体"/>
                <a:cs typeface="华文楷体"/>
              </a:rPr>
              <a:t>－</a:t>
            </a:r>
            <a:r>
              <a:rPr lang="en-US" altLang="zh-CN" sz="2000" dirty="0" smtClean="0">
                <a:latin typeface="+mn-lt"/>
                <a:ea typeface="华文楷体"/>
                <a:cs typeface="华文楷体"/>
              </a:rPr>
              <a:t> Ping Pong</a:t>
            </a:r>
            <a:endParaRPr lang="en-US" sz="2000" dirty="0">
              <a:latin typeface="+mn-lt"/>
              <a:ea typeface="华文楷体"/>
              <a:cs typeface="华文楷体"/>
            </a:endParaRPr>
          </a:p>
        </p:txBody>
      </p:sp>
      <p:pic>
        <p:nvPicPr>
          <p:cNvPr id="4" name="Picture 3" descr="pingpa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95" y="2271922"/>
            <a:ext cx="4505505" cy="2998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9492" y="841922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我最喜欢的运动是乒乓球。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51525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121" y="5085903"/>
            <a:ext cx="558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娱乐 活动 </a:t>
            </a:r>
            <a:r>
              <a:rPr lang="en-US" dirty="0" smtClean="0"/>
              <a:t>- </a:t>
            </a:r>
            <a:r>
              <a:rPr lang="en-US" dirty="0" err="1" smtClean="0"/>
              <a:t>yúle</a:t>
            </a:r>
            <a:r>
              <a:rPr lang="en-US" dirty="0" smtClean="0"/>
              <a:t>̀ </a:t>
            </a:r>
            <a:r>
              <a:rPr lang="en-US" dirty="0" err="1" smtClean="0"/>
              <a:t>huódòng</a:t>
            </a:r>
            <a:r>
              <a:rPr lang="en-US" dirty="0" smtClean="0"/>
              <a:t> – recreational or casual activity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obama-cameron-pingpong-01.jpg.838x0_q80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45" y="673852"/>
            <a:ext cx="6685403" cy="41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121" y="5085903"/>
            <a:ext cx="5589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娱乐 活动 </a:t>
            </a:r>
            <a:r>
              <a:rPr lang="en-US" dirty="0" smtClean="0"/>
              <a:t>- </a:t>
            </a:r>
            <a:r>
              <a:rPr lang="en-US" dirty="0" err="1" smtClean="0"/>
              <a:t>yúle</a:t>
            </a:r>
            <a:r>
              <a:rPr lang="en-US" dirty="0" smtClean="0"/>
              <a:t>̀ </a:t>
            </a:r>
            <a:r>
              <a:rPr lang="en-US" dirty="0" err="1" smtClean="0"/>
              <a:t>huódòng</a:t>
            </a:r>
            <a:r>
              <a:rPr lang="en-US" dirty="0" smtClean="0"/>
              <a:t> – recreational or casual activity</a:t>
            </a:r>
          </a:p>
          <a:p>
            <a:r>
              <a:rPr lang="en-US" dirty="0"/>
              <a:t>其实 </a:t>
            </a:r>
            <a:r>
              <a:rPr lang="en-US" dirty="0" smtClean="0"/>
              <a:t>- </a:t>
            </a:r>
            <a:r>
              <a:rPr lang="en-US" dirty="0" err="1" smtClean="0"/>
              <a:t>qíshi</a:t>
            </a:r>
            <a:r>
              <a:rPr lang="en-US" dirty="0" smtClean="0"/>
              <a:t>́ - actually/in fact</a:t>
            </a:r>
            <a:endParaRPr lang="en-US" dirty="0"/>
          </a:p>
          <a:p>
            <a:r>
              <a:rPr lang="en-US" dirty="0"/>
              <a:t>专业 </a:t>
            </a:r>
            <a:r>
              <a:rPr lang="en-US" dirty="0" smtClean="0"/>
              <a:t>- </a:t>
            </a:r>
            <a:r>
              <a:rPr lang="en-US" dirty="0" err="1" smtClean="0"/>
              <a:t>zhuānye</a:t>
            </a:r>
            <a:r>
              <a:rPr lang="en-US" dirty="0" smtClean="0"/>
              <a:t>̀  - professional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obama-cameron-pingpong-01.jpg.838x0_q80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21" y="1545692"/>
            <a:ext cx="5266758" cy="3236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2926" y="657839"/>
            <a:ext cx="67505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其实，乒乓球是一种很专业的运动。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4279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a86bd9ddb41305120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68" y="2077877"/>
            <a:ext cx="4241128" cy="2827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9639" y="5231245"/>
            <a:ext cx="23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技术 </a:t>
            </a:r>
            <a:r>
              <a:rPr lang="en-US" dirty="0" smtClean="0"/>
              <a:t>- </a:t>
            </a:r>
            <a:r>
              <a:rPr lang="en-US" dirty="0" err="1" smtClean="0"/>
              <a:t>jìshu</a:t>
            </a:r>
            <a:r>
              <a:rPr lang="en-US" dirty="0" smtClean="0"/>
              <a:t>̀ - technique</a:t>
            </a:r>
            <a:endParaRPr lang="en-US" dirty="0"/>
          </a:p>
          <a:p>
            <a:r>
              <a:rPr lang="en-US" dirty="0"/>
              <a:t>娴熟 </a:t>
            </a:r>
            <a:r>
              <a:rPr lang="en-US" dirty="0" err="1"/>
              <a:t>xiánshu</a:t>
            </a:r>
            <a:r>
              <a:rPr lang="en-US" dirty="0"/>
              <a:t>́ </a:t>
            </a:r>
            <a:r>
              <a:rPr lang="en-US" dirty="0" smtClean="0"/>
              <a:t>- skilled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87479" y="891311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国际乒乓球选手技术都很娴熟</a:t>
            </a: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33611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7925" y="720050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只有反应非常快，才能打得很好。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4943" y="480831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反应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 </a:t>
            </a:r>
            <a:r>
              <a:rPr lang="en-US" dirty="0" err="1" smtClean="0"/>
              <a:t>fǎnyìng</a:t>
            </a:r>
            <a:r>
              <a:rPr lang="en-US" dirty="0"/>
              <a:t>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 reflexes/reactions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8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-long-1430642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56" y="783577"/>
            <a:ext cx="4455044" cy="3052530"/>
          </a:xfrm>
          <a:prstGeom prst="rect">
            <a:avLst/>
          </a:prstGeom>
        </p:spPr>
      </p:pic>
      <p:pic>
        <p:nvPicPr>
          <p:cNvPr id="4" name="Picture 3" descr="134206097_14306576341001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6" y="267970"/>
            <a:ext cx="4940498" cy="3568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923" y="4112761"/>
            <a:ext cx="4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马龙</a:t>
            </a:r>
            <a:r>
              <a:rPr lang="en-US" altLang="zh-CN" sz="40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－</a:t>
            </a:r>
            <a:r>
              <a:rPr lang="en-US" altLang="zh-CN" sz="4000" dirty="0" smtClean="0">
                <a:latin typeface="华文楷体"/>
                <a:ea typeface="华文楷体"/>
                <a:cs typeface="华文楷体"/>
              </a:rPr>
              <a:t> Ma Long</a:t>
            </a:r>
            <a:endParaRPr lang="en-US" sz="40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52313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-long-1430642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56" y="783577"/>
            <a:ext cx="4455044" cy="3052530"/>
          </a:xfrm>
          <a:prstGeom prst="rect">
            <a:avLst/>
          </a:prstGeom>
        </p:spPr>
      </p:pic>
      <p:pic>
        <p:nvPicPr>
          <p:cNvPr id="4" name="Picture 3" descr="134206097_14306576341001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6" y="267970"/>
            <a:ext cx="4940498" cy="3568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923" y="4112761"/>
            <a:ext cx="4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马龙</a:t>
            </a:r>
            <a:r>
              <a:rPr lang="en-US" altLang="zh-CN" sz="40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－</a:t>
            </a:r>
            <a:r>
              <a:rPr lang="en-US" altLang="zh-CN" sz="4000" dirty="0" smtClean="0">
                <a:latin typeface="华文楷体"/>
                <a:ea typeface="华文楷体"/>
                <a:cs typeface="华文楷体"/>
              </a:rPr>
              <a:t> Ma Long</a:t>
            </a:r>
            <a:endParaRPr lang="en-US" sz="40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787" y="5242896"/>
            <a:ext cx="385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顶尖 - </a:t>
            </a:r>
            <a:r>
              <a:rPr lang="en-US" dirty="0" err="1" smtClean="0"/>
              <a:t>dǐngjiān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altLang="zh-CN" dirty="0" smtClean="0"/>
              <a:t> Number One/The Best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耐力 - </a:t>
            </a:r>
            <a:r>
              <a:rPr lang="en-US" dirty="0" err="1" smtClean="0"/>
              <a:t>nàili</a:t>
            </a:r>
            <a:r>
              <a:rPr lang="en-US" dirty="0" smtClean="0"/>
              <a:t>̀ - Endurance</a:t>
            </a:r>
          </a:p>
          <a:p>
            <a:r>
              <a:rPr lang="en-US" dirty="0"/>
              <a:t>冠军赛 - </a:t>
            </a:r>
            <a:r>
              <a:rPr lang="en-US" dirty="0" err="1"/>
              <a:t>guànjūnsài</a:t>
            </a:r>
            <a:r>
              <a:rPr lang="en-US" dirty="0"/>
              <a:t> </a:t>
            </a:r>
            <a:r>
              <a:rPr lang="en-US" dirty="0" smtClean="0"/>
              <a:t>- Championship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5801" y="292081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马龙是世界顶尖的乒乓选手。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1776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E79915518C48289CA9486CEA15B6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7" y="1436816"/>
            <a:ext cx="6076950" cy="3409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9987" y="5079784"/>
            <a:ext cx="409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对战 - </a:t>
            </a:r>
            <a:r>
              <a:rPr lang="en-US" dirty="0" err="1" smtClean="0"/>
              <a:t>duìzhàn</a:t>
            </a:r>
            <a:r>
              <a:rPr lang="en-US" dirty="0" smtClean="0"/>
              <a:t> - to do battle with (versus)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7557" y="534825"/>
            <a:ext cx="5929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这是我最喜欢看的乒乓球比赛。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52313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6439" y="5318191"/>
            <a:ext cx="409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对战 - </a:t>
            </a:r>
            <a:r>
              <a:rPr lang="en-US" dirty="0" err="1"/>
              <a:t>duìzhàn</a:t>
            </a:r>
            <a:r>
              <a:rPr lang="en-US" dirty="0"/>
              <a:t> - to do battle with (versus)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9472" y="2644750"/>
            <a:ext cx="47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 </a:t>
            </a:r>
            <a:endParaRPr lang="en-US" dirty="0"/>
          </a:p>
        </p:txBody>
      </p:sp>
      <p:pic>
        <p:nvPicPr>
          <p:cNvPr id="4" name="Picture 3" descr="134206097_14306581798411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2" y="1550026"/>
            <a:ext cx="3693721" cy="2671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958" y="1106834"/>
            <a:ext cx="99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 Long</a:t>
            </a:r>
            <a:endParaRPr lang="en-US" dirty="0"/>
          </a:p>
        </p:txBody>
      </p:sp>
      <p:pic>
        <p:nvPicPr>
          <p:cNvPr id="6" name="Picture 5" descr="134206189_14306971202601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82" y="1538736"/>
            <a:ext cx="3965145" cy="2683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9968" y="1106834"/>
            <a:ext cx="93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Fang Bo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9689" y="46970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马龙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99968" y="46871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方博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3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4205729_14306420735471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83" y="792260"/>
            <a:ext cx="2726081" cy="4201152"/>
          </a:xfrm>
          <a:prstGeom prst="rect">
            <a:avLst/>
          </a:prstGeom>
        </p:spPr>
      </p:pic>
      <p:pic>
        <p:nvPicPr>
          <p:cNvPr id="3" name="Picture 2" descr="la-sp-ma-long-201608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" y="1892957"/>
            <a:ext cx="5503766" cy="3100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8160" y="5219594"/>
            <a:ext cx="3533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厉害 </a:t>
            </a:r>
            <a:r>
              <a:rPr lang="en-US" altLang="zh-TW" dirty="0"/>
              <a:t>- </a:t>
            </a:r>
            <a:r>
              <a:rPr lang="en-US" altLang="zh-TW" dirty="0" err="1" smtClean="0"/>
              <a:t>lìhai</a:t>
            </a:r>
            <a:r>
              <a:rPr lang="en-US" altLang="zh-TW" dirty="0"/>
              <a:t> </a:t>
            </a:r>
            <a:r>
              <a:rPr lang="en-US" altLang="zh-TW" dirty="0" smtClean="0"/>
              <a:t>- tremendous/awesome</a:t>
            </a:r>
            <a:endParaRPr lang="en-US" altLang="zh-TW" dirty="0"/>
          </a:p>
          <a:p>
            <a:r>
              <a:rPr lang="zh-TW" altLang="en-US" dirty="0"/>
              <a:t>酷 </a:t>
            </a:r>
            <a:r>
              <a:rPr lang="en-US" altLang="zh-TW" dirty="0"/>
              <a:t>- </a:t>
            </a:r>
            <a:r>
              <a:rPr lang="en-US" altLang="zh-TW" dirty="0" err="1" smtClean="0"/>
              <a:t>ku</a:t>
            </a:r>
            <a:r>
              <a:rPr lang="en-US" altLang="zh-TW" dirty="0" smtClean="0"/>
              <a:t>̀ - cool</a:t>
            </a:r>
            <a:endParaRPr lang="en-US" altLang="zh-TW" dirty="0"/>
          </a:p>
          <a:p>
            <a:r>
              <a:rPr lang="zh-TW" altLang="en-US" dirty="0"/>
              <a:t>精彩 </a:t>
            </a:r>
            <a:r>
              <a:rPr lang="en-US" altLang="zh-TW" dirty="0"/>
              <a:t>- </a:t>
            </a:r>
            <a:r>
              <a:rPr lang="en-US" altLang="zh-TW" dirty="0" err="1"/>
              <a:t>jīngcǎi</a:t>
            </a:r>
            <a:r>
              <a:rPr lang="en-US" altLang="zh-TW" dirty="0"/>
              <a:t> </a:t>
            </a:r>
            <a:r>
              <a:rPr lang="en-US" altLang="zh-TW" dirty="0" smtClean="0"/>
              <a:t>– brilliant/wonderful</a:t>
            </a:r>
            <a:endParaRPr lang="en-US" altLang="zh-TW" dirty="0"/>
          </a:p>
          <a:p>
            <a:r>
              <a:rPr lang="zh-TW" altLang="en-US" dirty="0"/>
              <a:t>运动服 </a:t>
            </a:r>
            <a:r>
              <a:rPr lang="en-US" altLang="zh-TW" dirty="0"/>
              <a:t>- </a:t>
            </a:r>
            <a:r>
              <a:rPr lang="en-US" altLang="zh-TW" dirty="0" err="1" smtClean="0"/>
              <a:t>yùndòngfu</a:t>
            </a:r>
            <a:r>
              <a:rPr lang="en-US" altLang="zh-TW" dirty="0" smtClean="0"/>
              <a:t>́ - sportswear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51" y="174941"/>
            <a:ext cx="6330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他们都很厉害，每一次</a:t>
            </a:r>
          </a:p>
          <a:p>
            <a:pPr algn="ctr"/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得分都很酷，所以这场比赛很精彩。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00542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840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谢谢！</a:t>
            </a:r>
            <a:endParaRPr lang="en-US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81275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423" y="5545819"/>
            <a:ext cx="33010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华文楷体"/>
                <a:cs typeface="华文楷体"/>
              </a:rPr>
              <a:t>选手 </a:t>
            </a:r>
            <a:r>
              <a:rPr lang="zh-CN" altLang="en-US" sz="2000" dirty="0" smtClean="0">
                <a:ea typeface="华文楷体"/>
                <a:cs typeface="华文楷体"/>
              </a:rPr>
              <a:t>－</a:t>
            </a:r>
            <a:r>
              <a:rPr lang="en-US" altLang="zh-CN" sz="2000" dirty="0" smtClean="0">
                <a:ea typeface="华文楷体"/>
                <a:cs typeface="华文楷体"/>
              </a:rPr>
              <a:t> </a:t>
            </a:r>
            <a:r>
              <a:rPr lang="en-US" sz="2000" dirty="0" err="1" smtClean="0">
                <a:ea typeface="华文楷体"/>
                <a:cs typeface="华文楷体"/>
              </a:rPr>
              <a:t>xuǎnshǒu</a:t>
            </a:r>
            <a:r>
              <a:rPr lang="en-US" sz="2000" dirty="0" smtClean="0">
                <a:ea typeface="华文楷体"/>
                <a:cs typeface="华文楷体"/>
              </a:rPr>
              <a:t> </a:t>
            </a:r>
            <a:r>
              <a:rPr lang="zh-CN" altLang="en-US" sz="2000" dirty="0" smtClean="0">
                <a:ea typeface="华文楷体"/>
                <a:cs typeface="华文楷体"/>
              </a:rPr>
              <a:t>－</a:t>
            </a:r>
            <a:r>
              <a:rPr lang="en-US" altLang="zh-CN" sz="2000" dirty="0" smtClean="0">
                <a:ea typeface="华文楷体"/>
                <a:cs typeface="华文楷体"/>
              </a:rPr>
              <a:t> athletes</a:t>
            </a:r>
            <a:r>
              <a:rPr lang="en-US" sz="2000" dirty="0" smtClean="0">
                <a:ea typeface="华文楷体"/>
                <a:cs typeface="华文楷体"/>
              </a:rPr>
              <a:t> </a:t>
            </a:r>
            <a:endParaRPr lang="en-US" sz="2000" dirty="0">
              <a:ea typeface="华文楷体"/>
              <a:cs typeface="华文楷体"/>
            </a:endParaRPr>
          </a:p>
          <a:p>
            <a:endParaRPr lang="en-US" dirty="0"/>
          </a:p>
        </p:txBody>
      </p:sp>
      <p:pic>
        <p:nvPicPr>
          <p:cNvPr id="5" name="Picture 4" descr="maxresdefault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27237"/>
          <a:stretch/>
        </p:blipFill>
        <p:spPr>
          <a:xfrm>
            <a:off x="256347" y="2210404"/>
            <a:ext cx="3794540" cy="3055793"/>
          </a:xfrm>
          <a:prstGeom prst="rect">
            <a:avLst/>
          </a:prstGeom>
        </p:spPr>
      </p:pic>
      <p:pic>
        <p:nvPicPr>
          <p:cNvPr id="6" name="Picture 5" descr="2014+World+Team+Table+Tennis+Championships+8cTk_XuVa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33" y="2210404"/>
            <a:ext cx="4583690" cy="30557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819" y="947216"/>
            <a:ext cx="61561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我要介绍一下最棒的乒乓球选手。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15086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united-states-of-america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4" y="1944445"/>
            <a:ext cx="3941292" cy="2522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937" y="2586496"/>
            <a:ext cx="897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对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en-US" sz="3200" dirty="0" smtClean="0">
                <a:latin typeface="华文楷体"/>
                <a:ea typeface="华文楷体"/>
                <a:cs typeface="华文楷体"/>
                <a:sym typeface="Wingdings"/>
              </a:rPr>
              <a:t>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" name="Picture 2" descr="ping-po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93" y="1944445"/>
            <a:ext cx="3363236" cy="2522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8255" y="792260"/>
            <a:ext cx="6750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我还要谈一谈美国人对乒乓球的看法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93171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united-states-of-america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4" y="1944445"/>
            <a:ext cx="3941292" cy="2522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937" y="2586496"/>
            <a:ext cx="897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对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en-US" sz="3200" dirty="0" smtClean="0">
                <a:latin typeface="华文楷体"/>
                <a:ea typeface="华文楷体"/>
                <a:cs typeface="华文楷体"/>
                <a:sym typeface="Wingdings"/>
              </a:rPr>
              <a:t>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" name="Picture 2" descr="ping-po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93" y="1944445"/>
            <a:ext cx="3363236" cy="2522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2942" y="5347755"/>
            <a:ext cx="316913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华文楷体"/>
                <a:ea typeface="华文楷体"/>
                <a:cs typeface="华文楷体"/>
              </a:rPr>
              <a:t>看法</a:t>
            </a:r>
            <a:r>
              <a:rPr lang="en-US" sz="2000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sz="2000" dirty="0" smtClean="0">
                <a:latin typeface="华文楷体"/>
                <a:ea typeface="华文楷体"/>
                <a:cs typeface="华文楷体"/>
              </a:rPr>
              <a:t>- </a:t>
            </a:r>
            <a:r>
              <a:rPr lang="en-US" sz="2000" dirty="0" err="1" smtClean="0">
                <a:ea typeface="华文楷体"/>
                <a:cs typeface="华文楷体"/>
              </a:rPr>
              <a:t>kànfa</a:t>
            </a:r>
            <a:r>
              <a:rPr lang="en-US" sz="2000" dirty="0" smtClean="0">
                <a:ea typeface="华文楷体"/>
                <a:cs typeface="华文楷体"/>
              </a:rPr>
              <a:t>̌ - </a:t>
            </a:r>
            <a:r>
              <a:rPr lang="en-US" sz="2000" dirty="0">
                <a:ea typeface="华文楷体"/>
                <a:cs typeface="华文楷体"/>
              </a:rPr>
              <a:t>view / opinion</a:t>
            </a:r>
            <a:br>
              <a:rPr lang="en-US" sz="2000" dirty="0">
                <a:ea typeface="华文楷体"/>
                <a:cs typeface="华文楷体"/>
              </a:rPr>
            </a:br>
            <a:endParaRPr lang="en-US" sz="2000" dirty="0">
              <a:ea typeface="华文楷体"/>
              <a:cs typeface="华文楷体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8255" y="792260"/>
            <a:ext cx="6750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我还要谈一谈美国人对乒乓球的看法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10619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89" y="2202017"/>
            <a:ext cx="4861091" cy="2734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944" y="5513926"/>
            <a:ext cx="2818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并且 </a:t>
            </a:r>
            <a:r>
              <a:rPr lang="en-US" dirty="0" smtClean="0"/>
              <a:t>- </a:t>
            </a:r>
            <a:r>
              <a:rPr lang="en-US" dirty="0" err="1" smtClean="0"/>
              <a:t>bìngqie</a:t>
            </a:r>
            <a:r>
              <a:rPr lang="en-US" dirty="0" smtClean="0"/>
              <a:t>̌ -In addition </a:t>
            </a:r>
          </a:p>
          <a:p>
            <a:r>
              <a:rPr lang="en-US" dirty="0" smtClean="0"/>
              <a:t>比赛 -  </a:t>
            </a:r>
            <a:r>
              <a:rPr lang="en-US" dirty="0" err="1" smtClean="0"/>
              <a:t>bǐsàI</a:t>
            </a:r>
            <a:r>
              <a:rPr lang="en-US" dirty="0"/>
              <a:t> </a:t>
            </a:r>
            <a:r>
              <a:rPr lang="en-US" dirty="0" smtClean="0"/>
              <a:t>– game (sports)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1216" y="768958"/>
            <a:ext cx="84477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并且我还要给你们介绍一下</a:t>
            </a:r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我最喜欢看的比赛。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82123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i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0" y="2809938"/>
            <a:ext cx="3210711" cy="2128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6852" y="3581672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没有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Picture 3" descr="ping-po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51" y="2707436"/>
            <a:ext cx="3132062" cy="2349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0455" y="5056483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乒乓球场  </a:t>
            </a:r>
            <a:r>
              <a:rPr lang="en-US" dirty="0" smtClean="0"/>
              <a:t>-</a:t>
            </a:r>
            <a:r>
              <a:rPr lang="en-US" altLang="zh-CN" dirty="0" smtClean="0"/>
              <a:t> </a:t>
            </a:r>
            <a:r>
              <a:rPr lang="en-US" dirty="0" err="1" smtClean="0"/>
              <a:t>pīngpāng</a:t>
            </a:r>
            <a:r>
              <a:rPr lang="en-US" dirty="0" smtClean="0"/>
              <a:t> </a:t>
            </a:r>
            <a:r>
              <a:rPr lang="en-US" dirty="0" err="1"/>
              <a:t>qiúchǎng</a:t>
            </a:r>
            <a:r>
              <a:rPr lang="en-US" dirty="0"/>
              <a:t> </a:t>
            </a:r>
            <a:r>
              <a:rPr lang="en-US" dirty="0" smtClean="0"/>
              <a:t>– Ping pong tables</a:t>
            </a: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1474" y="887291"/>
            <a:ext cx="6032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我自己不打乒乓球</a:t>
            </a:r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，</a:t>
            </a:r>
            <a:endParaRPr lang="en-US" altLang="zh-TW" sz="3200" dirty="0" smtClean="0">
              <a:latin typeface="华文楷体"/>
              <a:ea typeface="华文楷体"/>
              <a:cs typeface="华文楷体"/>
            </a:endParaRPr>
          </a:p>
          <a:p>
            <a:pPr algn="ctr"/>
            <a:r>
              <a:rPr lang="zh-TW" altLang="en-US" sz="3200" dirty="0" smtClean="0">
                <a:latin typeface="华文楷体"/>
                <a:ea typeface="华文楷体"/>
                <a:cs typeface="华文楷体"/>
              </a:rPr>
              <a:t>因为</a:t>
            </a:r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我住的地方没有乒乓球场</a:t>
            </a:r>
            <a:r>
              <a:rPr lang="zh-TW" altLang="en-US" sz="3200" dirty="0"/>
              <a:t>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009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757" y="2793907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我认识的人都不喜欢看乒乓球。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33611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united-states-of-america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60" y="2199777"/>
            <a:ext cx="5161889" cy="3303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2445" y="1095183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latin typeface="华文楷体"/>
                <a:ea typeface="华文楷体"/>
                <a:cs typeface="华文楷体"/>
              </a:rPr>
              <a:t>美国</a:t>
            </a:r>
            <a:r>
              <a:rPr lang="zh-TW" altLang="en-US" sz="2400" dirty="0" smtClean="0">
                <a:latin typeface="华文楷体"/>
                <a:ea typeface="华文楷体"/>
                <a:cs typeface="华文楷体"/>
              </a:rPr>
              <a:t>人不常常看乒乓球</a:t>
            </a:r>
            <a:r>
              <a:rPr lang="zh-TW" altLang="en-US" sz="2400" dirty="0" smtClean="0">
                <a:latin typeface="华文楷体"/>
                <a:ea typeface="华文楷体"/>
                <a:cs typeface="华文楷体"/>
              </a:rPr>
              <a:t>。</a:t>
            </a:r>
            <a:endParaRPr lang="en-US" sz="24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18366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ual-game-of-ping-pong-during-lunch-time-in-berl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41" y="664100"/>
            <a:ext cx="5921513" cy="3949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1121" y="5085903"/>
            <a:ext cx="558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娱乐 活动 </a:t>
            </a:r>
            <a:r>
              <a:rPr lang="en-US" dirty="0" smtClean="0"/>
              <a:t>- </a:t>
            </a:r>
            <a:r>
              <a:rPr lang="en-US" dirty="0" err="1" smtClean="0"/>
              <a:t>yúle</a:t>
            </a:r>
            <a:r>
              <a:rPr lang="en-US" dirty="0" smtClean="0"/>
              <a:t>̀ </a:t>
            </a:r>
            <a:r>
              <a:rPr lang="en-US" dirty="0" err="1" smtClean="0"/>
              <a:t>huódòng</a:t>
            </a:r>
            <a:r>
              <a:rPr lang="en-US" dirty="0" smtClean="0"/>
              <a:t> – recreational or casual activity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1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110</TotalTime>
  <Words>256</Words>
  <Application>Microsoft Macintosh PowerPoint</Application>
  <PresentationFormat>On-screen Show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 Black </vt:lpstr>
      <vt:lpstr>运动 － Yùndòng － Sports 乒乓球 － pīngpāngqiú － Ping Pong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谢谢！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乒乓球 － </dc:title>
  <dc:creator>David Imholz</dc:creator>
  <cp:lastModifiedBy>David Imholz</cp:lastModifiedBy>
  <cp:revision>13</cp:revision>
  <dcterms:created xsi:type="dcterms:W3CDTF">2017-05-12T08:53:14Z</dcterms:created>
  <dcterms:modified xsi:type="dcterms:W3CDTF">2017-05-12T18:06:20Z</dcterms:modified>
</cp:coreProperties>
</file>