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71" r:id="rId8"/>
    <p:sldId id="272" r:id="rId9"/>
    <p:sldId id="274" r:id="rId10"/>
    <p:sldId id="273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9632" y="582599"/>
            <a:ext cx="6777318" cy="2617327"/>
          </a:xfrm>
        </p:spPr>
        <p:txBody>
          <a:bodyPr>
            <a:noAutofit/>
          </a:bodyPr>
          <a:lstStyle/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搞笑的中文小故事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授課教師：于婧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331640" y="1446695"/>
            <a:ext cx="2664296" cy="817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600" dirty="0" err="1" smtClean="0">
                <a:effectLst/>
              </a:rPr>
              <a:t>gǎoxiào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99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4469"/>
            <a:ext cx="7756263" cy="1054250"/>
          </a:xfrm>
        </p:spPr>
        <p:txBody>
          <a:bodyPr/>
          <a:lstStyle/>
          <a:p>
            <a:r>
              <a:rPr lang="zh-CN" altLang="en-US" dirty="0"/>
              <a:t>意思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1262" y="1124744"/>
            <a:ext cx="9142738" cy="59492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sz="5100" dirty="0" smtClean="0">
                <a:latin typeface="+mn-ea"/>
              </a:rPr>
              <a:t>1. </a:t>
            </a:r>
            <a:r>
              <a:rPr lang="zh-CN" altLang="en-US" sz="5100" dirty="0">
                <a:latin typeface="+mn-ea"/>
              </a:rPr>
              <a:t>那個</a:t>
            </a:r>
            <a:r>
              <a:rPr lang="zh-CN" altLang="en-US" sz="5100" dirty="0" smtClean="0">
                <a:latin typeface="+mn-ea"/>
              </a:rPr>
              <a:t>字是什麼</a:t>
            </a:r>
            <a:r>
              <a:rPr lang="zh-CN" altLang="en-US" sz="5100" b="1" dirty="0" smtClean="0">
                <a:latin typeface="+mn-ea"/>
              </a:rPr>
              <a:t>意思</a:t>
            </a:r>
            <a:r>
              <a:rPr lang="zh-CN" altLang="en-US" sz="5100" dirty="0" smtClean="0">
                <a:latin typeface="+mn-ea"/>
              </a:rPr>
              <a:t>？</a:t>
            </a:r>
            <a:r>
              <a:rPr lang="zh-CN" altLang="en-US" sz="4000" dirty="0" smtClean="0">
                <a:latin typeface="+mn-ea"/>
              </a:rPr>
              <a:t>（那个字是什么意思？）</a:t>
            </a:r>
            <a:endParaRPr lang="en-US" altLang="zh-CN" sz="4000" dirty="0" smtClean="0">
              <a:latin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5100" dirty="0" smtClean="0">
                <a:latin typeface="+mn-ea"/>
              </a:rPr>
              <a:t>2. </a:t>
            </a:r>
            <a:r>
              <a:rPr lang="zh-CN" altLang="en-US" sz="5100" b="1" dirty="0">
                <a:latin typeface="+mn-ea"/>
              </a:rPr>
              <a:t>不好意思</a:t>
            </a:r>
            <a:r>
              <a:rPr lang="zh-CN" altLang="en-US" sz="5100" dirty="0" smtClean="0">
                <a:latin typeface="+mn-ea"/>
              </a:rPr>
              <a:t>，請問圖書館怎麼走？</a:t>
            </a:r>
            <a:r>
              <a:rPr lang="zh-CN" altLang="en-US" sz="4000" dirty="0" smtClean="0">
                <a:latin typeface="+mn-ea"/>
              </a:rPr>
              <a:t>（</a:t>
            </a:r>
            <a:r>
              <a:rPr lang="en-US" altLang="zh-CN" sz="4000" dirty="0" smtClean="0">
                <a:latin typeface="+mn-ea"/>
              </a:rPr>
              <a:t>…</a:t>
            </a:r>
            <a:r>
              <a:rPr lang="zh-CN" altLang="en-US" sz="4000" dirty="0" smtClean="0">
                <a:latin typeface="+mn-ea"/>
              </a:rPr>
              <a:t>请问图书馆怎么走？）</a:t>
            </a:r>
            <a:endParaRPr lang="en-US" altLang="zh-CN" sz="4000" dirty="0" smtClean="0">
              <a:latin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5100" dirty="0">
                <a:latin typeface="+mn-ea"/>
              </a:rPr>
              <a:t>3. </a:t>
            </a:r>
            <a:r>
              <a:rPr lang="zh-CN" altLang="en-US" sz="5100" dirty="0">
                <a:latin typeface="+mn-ea"/>
              </a:rPr>
              <a:t>這個電影太</a:t>
            </a:r>
            <a:r>
              <a:rPr lang="zh-CN" altLang="en-US" sz="5100" b="1" dirty="0">
                <a:latin typeface="+mn-ea"/>
              </a:rPr>
              <a:t>有意思</a:t>
            </a:r>
            <a:r>
              <a:rPr lang="zh-CN" altLang="en-US" sz="5100" dirty="0">
                <a:latin typeface="+mn-ea"/>
              </a:rPr>
              <a:t>了！</a:t>
            </a:r>
            <a:r>
              <a:rPr lang="zh-CN" altLang="en-US" sz="4000" dirty="0" smtClean="0">
                <a:latin typeface="+mn-ea"/>
              </a:rPr>
              <a:t>（这个电影太有意思了！）</a:t>
            </a:r>
            <a:endParaRPr lang="en-US" altLang="zh-CN" sz="4000" dirty="0" smtClean="0">
              <a:latin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5100" dirty="0">
                <a:latin typeface="+mn-ea"/>
              </a:rPr>
              <a:t>4. </a:t>
            </a:r>
            <a:r>
              <a:rPr lang="zh-CN" altLang="en-US" sz="5100" dirty="0">
                <a:latin typeface="+mn-ea"/>
              </a:rPr>
              <a:t>在</a:t>
            </a:r>
            <a:r>
              <a:rPr lang="zh-CN" altLang="en-US" sz="5100" dirty="0">
                <a:latin typeface="+mn-ea"/>
              </a:rPr>
              <a:t>大家面前唱歌，我會覺</a:t>
            </a:r>
            <a:r>
              <a:rPr lang="zh-CN" altLang="en-US" sz="5100" dirty="0">
                <a:latin typeface="+mn-ea"/>
              </a:rPr>
              <a:t>得（会觉得）</a:t>
            </a:r>
            <a:r>
              <a:rPr lang="zh-CN" altLang="en-US" sz="5100" b="1" dirty="0">
                <a:latin typeface="+mn-ea"/>
              </a:rPr>
              <a:t>不好意思</a:t>
            </a:r>
            <a:r>
              <a:rPr lang="zh-CN" altLang="en-US" sz="5100" dirty="0">
                <a:latin typeface="+mn-ea"/>
              </a:rPr>
              <a:t>。</a:t>
            </a:r>
            <a:endParaRPr lang="en-US" altLang="zh-CN" sz="5100" dirty="0">
              <a:latin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5100" dirty="0">
                <a:latin typeface="+mn-ea"/>
              </a:rPr>
              <a:t>5. </a:t>
            </a:r>
            <a:r>
              <a:rPr lang="zh-CN" altLang="en-US" sz="5100" dirty="0">
                <a:latin typeface="+mn-ea"/>
              </a:rPr>
              <a:t>昨天的足球比賽真</a:t>
            </a:r>
            <a:r>
              <a:rPr lang="zh-CN" altLang="en-US" sz="5100" b="1" dirty="0">
                <a:latin typeface="+mn-ea"/>
              </a:rPr>
              <a:t>沒意思</a:t>
            </a:r>
            <a:r>
              <a:rPr lang="zh-CN" altLang="en-US" sz="5100" dirty="0">
                <a:latin typeface="+mn-ea"/>
              </a:rPr>
              <a:t>！</a:t>
            </a:r>
            <a:endParaRPr lang="en-US" altLang="zh-CN" sz="5100" dirty="0">
              <a:latin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5100" dirty="0">
                <a:latin typeface="+mn-ea"/>
              </a:rPr>
              <a:t>6</a:t>
            </a:r>
            <a:r>
              <a:rPr lang="en-US" altLang="zh-CN" sz="5100" dirty="0" smtClean="0">
                <a:latin typeface="+mn-ea"/>
              </a:rPr>
              <a:t>. </a:t>
            </a:r>
            <a:r>
              <a:rPr lang="zh-CN" altLang="en-US" sz="5100" dirty="0" smtClean="0">
                <a:latin typeface="+mn-ea"/>
              </a:rPr>
              <a:t>這（这）是</a:t>
            </a:r>
            <a:r>
              <a:rPr lang="zh-CN" altLang="en-US" sz="5100" dirty="0">
                <a:latin typeface="+mn-ea"/>
              </a:rPr>
              <a:t>我的一</a:t>
            </a:r>
            <a:r>
              <a:rPr lang="zh-CN" altLang="en-US" sz="5100" dirty="0" smtClean="0">
                <a:latin typeface="+mn-ea"/>
              </a:rPr>
              <a:t>點（点）</a:t>
            </a:r>
            <a:r>
              <a:rPr lang="zh-CN" altLang="en-US" sz="5100" b="1" dirty="0">
                <a:latin typeface="+mn-ea"/>
              </a:rPr>
              <a:t>小意思</a:t>
            </a:r>
            <a:r>
              <a:rPr lang="zh-CN" altLang="en-US" sz="5100" dirty="0" smtClean="0">
                <a:latin typeface="+mn-ea"/>
              </a:rPr>
              <a:t>，请收下</a:t>
            </a:r>
            <a:r>
              <a:rPr lang="zh-CN" altLang="en-US" sz="4000" dirty="0" smtClean="0">
                <a:latin typeface="+mn-ea"/>
              </a:rPr>
              <a:t>！</a:t>
            </a:r>
            <a:endParaRPr lang="en-US" altLang="zh-CN" sz="4000" dirty="0" smtClean="0">
              <a:latin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5100" dirty="0" smtClean="0">
                <a:latin typeface="+mn-ea"/>
              </a:rPr>
              <a:t>7. </a:t>
            </a:r>
            <a:r>
              <a:rPr lang="zh-CN" altLang="en-US" sz="5100" dirty="0" smtClean="0">
                <a:latin typeface="+mn-ea"/>
              </a:rPr>
              <a:t>謝謝你幫我！你真</a:t>
            </a:r>
            <a:r>
              <a:rPr lang="zh-CN" altLang="en-US" sz="5100" b="1" dirty="0">
                <a:latin typeface="+mn-ea"/>
              </a:rPr>
              <a:t>夠意思</a:t>
            </a:r>
            <a:r>
              <a:rPr lang="zh-CN" altLang="en-US" sz="5100" dirty="0" smtClean="0">
                <a:latin typeface="+mn-ea"/>
              </a:rPr>
              <a:t>！</a:t>
            </a:r>
            <a:r>
              <a:rPr lang="zh-CN" altLang="en-US" sz="4000" dirty="0" smtClean="0">
                <a:latin typeface="+mn-ea"/>
              </a:rPr>
              <a:t>（谢谢你帮我！你真够意思！）</a:t>
            </a:r>
            <a:endParaRPr lang="en-US" altLang="zh-CN" sz="4000" dirty="0">
              <a:latin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23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1. </a:t>
            </a:r>
            <a:r>
              <a:rPr lang="zh-CN" altLang="en-US" sz="3200" dirty="0" smtClean="0"/>
              <a:t>于老師，你今天方便嗎？我想去你的   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         </a:t>
            </a:r>
            <a:r>
              <a:rPr lang="zh-CN" altLang="en-US" sz="3200" dirty="0" smtClean="0"/>
              <a:t>辦（办）公室找你。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en-US" altLang="zh-CN" sz="3200" dirty="0" smtClean="0"/>
              <a:t>2. </a:t>
            </a:r>
            <a:r>
              <a:rPr lang="zh-CN" altLang="en-US" sz="3200" dirty="0" smtClean="0"/>
              <a:t>開車（开车）比走路方便多了。</a:t>
            </a:r>
            <a:endParaRPr lang="en-US" altLang="zh-CN" sz="3200" dirty="0" smtClean="0"/>
          </a:p>
          <a:p>
            <a:endParaRPr lang="en-US" altLang="zh-CN" sz="3200" dirty="0"/>
          </a:p>
          <a:p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4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方便面</a:t>
            </a:r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方便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469763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72" y="2561803"/>
            <a:ext cx="2726178" cy="3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方便一下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/ 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方便方便 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chemeClr val="tx1"/>
                </a:solidFill>
              </a:rPr>
              <a:t>例：不好意思，我想去方便一下。</a:t>
            </a:r>
            <a:endParaRPr lang="en-US" altLang="zh-CN" sz="3200" b="1" dirty="0" smtClean="0">
              <a:solidFill>
                <a:schemeClr val="tx1"/>
              </a:solidFill>
            </a:endParaRPr>
          </a:p>
          <a:p>
            <a:endParaRPr lang="en-US" altLang="zh-CN" sz="3200" b="1" dirty="0">
              <a:solidFill>
                <a:schemeClr val="tx1"/>
              </a:solidFill>
            </a:endParaRPr>
          </a:p>
          <a:p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方便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87351"/>
            <a:ext cx="29813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3877815"/>
          </a:xfrm>
        </p:spPr>
        <p:txBody>
          <a:bodyPr>
            <a:normAutofit/>
          </a:bodyPr>
          <a:lstStyle/>
          <a:p>
            <a:r>
              <a:rPr lang="zh-TW" altLang="zh-CN" sz="3200" dirty="0"/>
              <a:t>小王：“大衛，你有空嗎？我想在你</a:t>
            </a:r>
            <a:r>
              <a:rPr lang="zh-TW" altLang="zh-CN" sz="3200" dirty="0" smtClean="0"/>
              <a:t>方</a:t>
            </a:r>
            <a:r>
              <a:rPr lang="en-US" altLang="zh-TW" sz="3200" dirty="0" smtClean="0"/>
              <a:t> </a:t>
            </a:r>
          </a:p>
          <a:p>
            <a:pPr marL="0" indent="0">
              <a:buNone/>
            </a:pPr>
            <a:r>
              <a:rPr lang="en-US" altLang="zh-TW" sz="3200" dirty="0"/>
              <a:t> </a:t>
            </a:r>
            <a:r>
              <a:rPr lang="en-US" altLang="zh-TW" sz="3200" dirty="0" smtClean="0"/>
              <a:t>                   </a:t>
            </a:r>
            <a:r>
              <a:rPr lang="zh-TW" altLang="zh-CN" sz="3200" dirty="0" smtClean="0"/>
              <a:t>便</a:t>
            </a:r>
            <a:r>
              <a:rPr lang="zh-TW" altLang="zh-CN" sz="3200" dirty="0"/>
              <a:t>的時候請你吃飯。</a:t>
            </a:r>
            <a:r>
              <a:rPr lang="zh-TW" altLang="zh-CN" sz="3200" dirty="0" smtClean="0"/>
              <a:t>”</a:t>
            </a:r>
            <a:endParaRPr lang="en-US" altLang="zh-TW" sz="3200" dirty="0" smtClean="0"/>
          </a:p>
          <a:p>
            <a:pPr marL="0" indent="0">
              <a:buNone/>
            </a:pPr>
            <a:endParaRPr lang="zh-CN" altLang="zh-CN" sz="3200" dirty="0"/>
          </a:p>
          <a:p>
            <a:pPr marL="0" indent="0">
              <a:buNone/>
            </a:pPr>
            <a:r>
              <a:rPr lang="en-US" altLang="zh-CN" sz="3200" dirty="0" smtClean="0"/>
              <a:t>    David</a:t>
            </a:r>
            <a:r>
              <a:rPr lang="zh-TW" altLang="zh-CN" sz="3200" dirty="0"/>
              <a:t>：“什麼</a:t>
            </a:r>
            <a:r>
              <a:rPr lang="zh-TW" altLang="zh-CN" sz="3200" dirty="0" smtClean="0"/>
              <a:t>？你瘋</a:t>
            </a:r>
            <a:r>
              <a:rPr lang="zh-CN" altLang="en-US" sz="3200" dirty="0" smtClean="0"/>
              <a:t>（</a:t>
            </a:r>
            <a:r>
              <a:rPr lang="en-US" altLang="zh-CN" sz="3200" dirty="0" err="1"/>
              <a:t>fēng</a:t>
            </a:r>
            <a:r>
              <a:rPr lang="zh-CN" altLang="en-US" sz="3200" dirty="0" smtClean="0"/>
              <a:t>）</a:t>
            </a:r>
            <a:r>
              <a:rPr lang="zh-TW" altLang="zh-CN" sz="3200" dirty="0" smtClean="0"/>
              <a:t>了</a:t>
            </a:r>
            <a:r>
              <a:rPr lang="zh-TW" altLang="zh-CN" sz="3200" dirty="0"/>
              <a:t>嗎？！”</a:t>
            </a:r>
            <a:endParaRPr lang="zh-CN" altLang="zh-CN" sz="3200" dirty="0"/>
          </a:p>
          <a:p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8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“姑娘”和“姑媽”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9"/>
            <a:ext cx="6984776" cy="504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1842"/>
            <a:ext cx="3203069" cy="402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799"/>
            <a:ext cx="3601961" cy="398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哪裡哪</a:t>
            </a:r>
            <a:r>
              <a:rPr lang="zh-CN" altLang="en-US" dirty="0" smtClean="0"/>
              <a:t>裡！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420888"/>
            <a:ext cx="90364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幸福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2707" y="2636912"/>
            <a:ext cx="799288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早點（点）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76664" cy="449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3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装书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装书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装书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2534</TotalTime>
  <Words>250</Words>
  <Application>Microsoft Office PowerPoint</Application>
  <PresentationFormat>全屏显示(4:3)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精装书</vt:lpstr>
      <vt:lpstr> 搞笑的中文小故事</vt:lpstr>
      <vt:lpstr>方便</vt:lpstr>
      <vt:lpstr>方便</vt:lpstr>
      <vt:lpstr>方便</vt:lpstr>
      <vt:lpstr>方便</vt:lpstr>
      <vt:lpstr>“姑娘”和“姑媽”</vt:lpstr>
      <vt:lpstr>哪裡哪裡！</vt:lpstr>
      <vt:lpstr>幸福</vt:lpstr>
      <vt:lpstr>早點（点）</vt:lpstr>
      <vt:lpstr>意思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36</cp:revision>
  <dcterms:created xsi:type="dcterms:W3CDTF">2016-11-08T02:06:13Z</dcterms:created>
  <dcterms:modified xsi:type="dcterms:W3CDTF">2016-11-09T20:27:07Z</dcterms:modified>
</cp:coreProperties>
</file>