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  <p:sldMasterId id="2147483776" r:id="rId2"/>
    <p:sldMasterId id="2147483800" r:id="rId3"/>
    <p:sldMasterId id="2147483821" r:id="rId4"/>
  </p:sldMasterIdLst>
  <p:notesMasterIdLst>
    <p:notesMasterId r:id="rId32"/>
  </p:notesMasterIdLst>
  <p:sldIdLst>
    <p:sldId id="256" r:id="rId5"/>
    <p:sldId id="257" r:id="rId6"/>
    <p:sldId id="258" r:id="rId7"/>
    <p:sldId id="263" r:id="rId8"/>
    <p:sldId id="274" r:id="rId9"/>
    <p:sldId id="283" r:id="rId10"/>
    <p:sldId id="259" r:id="rId11"/>
    <p:sldId id="260" r:id="rId12"/>
    <p:sldId id="261" r:id="rId13"/>
    <p:sldId id="281" r:id="rId14"/>
    <p:sldId id="267" r:id="rId15"/>
    <p:sldId id="277" r:id="rId16"/>
    <p:sldId id="266" r:id="rId17"/>
    <p:sldId id="269" r:id="rId18"/>
    <p:sldId id="270" r:id="rId19"/>
    <p:sldId id="271" r:id="rId20"/>
    <p:sldId id="280" r:id="rId21"/>
    <p:sldId id="262" r:id="rId22"/>
    <p:sldId id="264" r:id="rId23"/>
    <p:sldId id="278" r:id="rId24"/>
    <p:sldId id="265" r:id="rId25"/>
    <p:sldId id="286" r:id="rId26"/>
    <p:sldId id="272" r:id="rId27"/>
    <p:sldId id="276" r:id="rId28"/>
    <p:sldId id="284" r:id="rId29"/>
    <p:sldId id="279" r:id="rId30"/>
    <p:sldId id="285" r:id="rId3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Relationship Id="rId5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996540-0ED1-4EB4-ADAB-DCAC0422A4C4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819F670C-77CB-4FB8-8A7D-11938439EACB}">
      <dgm:prSet phldrT="[文本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zh-CN" altLang="en-US" dirty="0"/>
        </a:p>
      </dgm:t>
    </dgm:pt>
    <dgm:pt modelId="{61F91DD8-DD72-4FF4-8C91-55BF22F04BE2}" type="parTrans" cxnId="{A9FBA803-9810-486B-89EB-083EA3EA5810}">
      <dgm:prSet/>
      <dgm:spPr/>
      <dgm:t>
        <a:bodyPr/>
        <a:lstStyle/>
        <a:p>
          <a:endParaRPr lang="zh-CN" altLang="en-US"/>
        </a:p>
      </dgm:t>
    </dgm:pt>
    <dgm:pt modelId="{04CDF25D-9CBD-4DAF-AC22-81010656303A}" type="sibTrans" cxnId="{A9FBA803-9810-486B-89EB-083EA3EA5810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753C5F60-70D7-4F31-A9EC-7686397B96FE}">
      <dgm:prSet phldrT="[文本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zh-CN" altLang="en-US" dirty="0"/>
        </a:p>
      </dgm:t>
    </dgm:pt>
    <dgm:pt modelId="{A0DCFCE4-DD59-4BB4-BE78-B2D97861B8E5}" type="parTrans" cxnId="{2409C865-C1C6-4DA7-B6EA-9FEB2718C5FC}">
      <dgm:prSet/>
      <dgm:spPr/>
      <dgm:t>
        <a:bodyPr/>
        <a:lstStyle/>
        <a:p>
          <a:endParaRPr lang="zh-CN" altLang="en-US"/>
        </a:p>
      </dgm:t>
    </dgm:pt>
    <dgm:pt modelId="{DE4D3F50-D36A-49AD-83A0-356B0592F790}" type="sibTrans" cxnId="{2409C865-C1C6-4DA7-B6EA-9FEB2718C5FC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4EC02A3A-0D76-43F5-887F-CDF21E5E20F3}">
      <dgm:prSet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DE2E7975-9884-4233-8D01-1472965FB333}" type="parTrans" cxnId="{64BCE3A5-9A80-4ECC-98B3-E27A798D32EE}">
      <dgm:prSet/>
      <dgm:spPr/>
      <dgm:t>
        <a:bodyPr/>
        <a:lstStyle/>
        <a:p>
          <a:endParaRPr lang="zh-CN" altLang="en-US"/>
        </a:p>
      </dgm:t>
    </dgm:pt>
    <dgm:pt modelId="{4F01C32A-AB92-4218-98FB-636A9EB89994}" type="sibTrans" cxnId="{64BCE3A5-9A80-4ECC-98B3-E27A798D32EE}">
      <dgm:prSet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97030813-E18D-45CB-A9AC-EFBB11F3764F}" type="pres">
      <dgm:prSet presAssocID="{3D996540-0ED1-4EB4-ADAB-DCAC0422A4C4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zh-CN" altLang="en-US"/>
        </a:p>
      </dgm:t>
    </dgm:pt>
    <dgm:pt modelId="{A57977D8-746A-4F2D-B965-F134ED584CDB}" type="pres">
      <dgm:prSet presAssocID="{819F670C-77CB-4FB8-8A7D-11938439EACB}" presName="text1" presStyleCnt="0"/>
      <dgm:spPr/>
    </dgm:pt>
    <dgm:pt modelId="{CE4FAE7C-746B-4445-97CE-CC00894EDF15}" type="pres">
      <dgm:prSet presAssocID="{819F670C-77CB-4FB8-8A7D-11938439EACB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2685C0C-66D2-40EC-BC3C-175791ECAB7A}" type="pres">
      <dgm:prSet presAssocID="{819F670C-77CB-4FB8-8A7D-11938439EACB}" presName="textaccent1" presStyleCnt="0"/>
      <dgm:spPr/>
    </dgm:pt>
    <dgm:pt modelId="{C1DBD3D3-7D64-48CB-B148-973548E9D80C}" type="pres">
      <dgm:prSet presAssocID="{819F670C-77CB-4FB8-8A7D-11938439EACB}" presName="accentRepeatNode" presStyleLbl="solidAlignAcc1" presStyleIdx="0" presStyleCnt="6"/>
      <dgm:spPr/>
    </dgm:pt>
    <dgm:pt modelId="{E436AA12-BDDF-40A5-AB1E-C93FD2434943}" type="pres">
      <dgm:prSet presAssocID="{04CDF25D-9CBD-4DAF-AC22-81010656303A}" presName="image1" presStyleCnt="0"/>
      <dgm:spPr/>
    </dgm:pt>
    <dgm:pt modelId="{75125FCB-DF01-4E5E-8881-FA1D505EDAB3}" type="pres">
      <dgm:prSet presAssocID="{04CDF25D-9CBD-4DAF-AC22-81010656303A}" presName="imageRepeatNode" presStyleLbl="alignAcc1" presStyleIdx="0" presStyleCnt="3" custLinFactNeighborX="1248" custLinFactNeighborY="-126"/>
      <dgm:spPr/>
      <dgm:t>
        <a:bodyPr/>
        <a:lstStyle/>
        <a:p>
          <a:endParaRPr lang="zh-CN" altLang="en-US"/>
        </a:p>
      </dgm:t>
    </dgm:pt>
    <dgm:pt modelId="{0924BBE1-B8A4-44FA-BFF5-7CE4E14951AB}" type="pres">
      <dgm:prSet presAssocID="{04CDF25D-9CBD-4DAF-AC22-81010656303A}" presName="imageaccent1" presStyleCnt="0"/>
      <dgm:spPr/>
    </dgm:pt>
    <dgm:pt modelId="{4C26A44E-4739-47FA-86DC-AA96EBE39034}" type="pres">
      <dgm:prSet presAssocID="{04CDF25D-9CBD-4DAF-AC22-81010656303A}" presName="accentRepeatNode" presStyleLbl="solidAlignAcc1" presStyleIdx="1" presStyleCnt="6"/>
      <dgm:spPr/>
    </dgm:pt>
    <dgm:pt modelId="{F543AA93-CAF5-49DE-AACE-EFAF9A9FB73A}" type="pres">
      <dgm:prSet presAssocID="{4EC02A3A-0D76-43F5-887F-CDF21E5E20F3}" presName="text2" presStyleCnt="0"/>
      <dgm:spPr/>
    </dgm:pt>
    <dgm:pt modelId="{14462C08-8157-4D02-94FF-A6E6B924AA44}" type="pres">
      <dgm:prSet presAssocID="{4EC02A3A-0D76-43F5-887F-CDF21E5E20F3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6A884C1-8AD1-4183-A92B-4E6CAE3068AC}" type="pres">
      <dgm:prSet presAssocID="{4EC02A3A-0D76-43F5-887F-CDF21E5E20F3}" presName="textaccent2" presStyleCnt="0"/>
      <dgm:spPr/>
    </dgm:pt>
    <dgm:pt modelId="{0E73D0F6-B152-43E1-8766-36E801326ACC}" type="pres">
      <dgm:prSet presAssocID="{4EC02A3A-0D76-43F5-887F-CDF21E5E20F3}" presName="accentRepeatNode" presStyleLbl="solidAlignAcc1" presStyleIdx="2" presStyleCnt="6"/>
      <dgm:spPr/>
    </dgm:pt>
    <dgm:pt modelId="{00991CB6-1A61-4D73-8F56-43C6F0D85F41}" type="pres">
      <dgm:prSet presAssocID="{4F01C32A-AB92-4218-98FB-636A9EB89994}" presName="image2" presStyleCnt="0"/>
      <dgm:spPr/>
    </dgm:pt>
    <dgm:pt modelId="{65609E57-04D5-4EFC-8BA7-982754CFF55B}" type="pres">
      <dgm:prSet presAssocID="{4F01C32A-AB92-4218-98FB-636A9EB89994}" presName="imageRepeatNode" presStyleLbl="alignAcc1" presStyleIdx="1" presStyleCnt="3"/>
      <dgm:spPr/>
      <dgm:t>
        <a:bodyPr/>
        <a:lstStyle/>
        <a:p>
          <a:endParaRPr lang="zh-CN" altLang="en-US"/>
        </a:p>
      </dgm:t>
    </dgm:pt>
    <dgm:pt modelId="{41B8D545-4E0C-4A36-AC8B-0FE1CB9BB5BC}" type="pres">
      <dgm:prSet presAssocID="{4F01C32A-AB92-4218-98FB-636A9EB89994}" presName="imageaccent2" presStyleCnt="0"/>
      <dgm:spPr/>
    </dgm:pt>
    <dgm:pt modelId="{F9E91DB1-7146-4340-BD6A-81E0263D2FCD}" type="pres">
      <dgm:prSet presAssocID="{4F01C32A-AB92-4218-98FB-636A9EB89994}" presName="accentRepeatNode" presStyleLbl="solidAlignAcc1" presStyleIdx="3" presStyleCnt="6"/>
      <dgm:spPr/>
    </dgm:pt>
    <dgm:pt modelId="{48269AEB-3176-4206-B23C-F7CF0490917D}" type="pres">
      <dgm:prSet presAssocID="{753C5F60-70D7-4F31-A9EC-7686397B96FE}" presName="text3" presStyleCnt="0"/>
      <dgm:spPr/>
    </dgm:pt>
    <dgm:pt modelId="{BFEA53C5-6A96-4DC8-8BEE-3A17DAB8845A}" type="pres">
      <dgm:prSet presAssocID="{753C5F60-70D7-4F31-A9EC-7686397B96FE}" presName="textRepeatNode" presStyleLbl="alignNode1" presStyleIdx="2" presStyleCnt="3" custLinFactNeighborX="-304" custLinFactNeighborY="9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AB08A59-1F61-4F19-AF36-A003504B5D77}" type="pres">
      <dgm:prSet presAssocID="{753C5F60-70D7-4F31-A9EC-7686397B96FE}" presName="textaccent3" presStyleCnt="0"/>
      <dgm:spPr/>
    </dgm:pt>
    <dgm:pt modelId="{58CEFB03-485E-41FA-BA6F-599F12C65459}" type="pres">
      <dgm:prSet presAssocID="{753C5F60-70D7-4F31-A9EC-7686397B96FE}" presName="accentRepeatNode" presStyleLbl="solidAlignAcc1" presStyleIdx="4" presStyleCnt="6"/>
      <dgm:spPr/>
    </dgm:pt>
    <dgm:pt modelId="{EC0C2EFD-8732-44C6-82B3-0FF209FB6592}" type="pres">
      <dgm:prSet presAssocID="{DE4D3F50-D36A-49AD-83A0-356B0592F790}" presName="image3" presStyleCnt="0"/>
      <dgm:spPr/>
    </dgm:pt>
    <dgm:pt modelId="{0B5DB1EE-8371-4CDD-80E9-B1B14696A18B}" type="pres">
      <dgm:prSet presAssocID="{DE4D3F50-D36A-49AD-83A0-356B0592F790}" presName="imageRepeatNode" presStyleLbl="alignAcc1" presStyleIdx="2" presStyleCnt="3"/>
      <dgm:spPr/>
      <dgm:t>
        <a:bodyPr/>
        <a:lstStyle/>
        <a:p>
          <a:endParaRPr lang="zh-CN" altLang="en-US"/>
        </a:p>
      </dgm:t>
    </dgm:pt>
    <dgm:pt modelId="{3E1E5AC8-EF7C-4DE5-9030-CF58A20DAC99}" type="pres">
      <dgm:prSet presAssocID="{DE4D3F50-D36A-49AD-83A0-356B0592F790}" presName="imageaccent3" presStyleCnt="0"/>
      <dgm:spPr/>
    </dgm:pt>
    <dgm:pt modelId="{FC5C7D2B-3FFB-432D-B38D-78D0599F167F}" type="pres">
      <dgm:prSet presAssocID="{DE4D3F50-D36A-49AD-83A0-356B0592F790}" presName="accentRepeatNode" presStyleLbl="solidAlignAcc1" presStyleIdx="5" presStyleCnt="6"/>
      <dgm:spPr/>
    </dgm:pt>
  </dgm:ptLst>
  <dgm:cxnLst>
    <dgm:cxn modelId="{BA4357A5-D34B-464C-94BC-9312D0DEC873}" type="presOf" srcId="{819F670C-77CB-4FB8-8A7D-11938439EACB}" destId="{CE4FAE7C-746B-4445-97CE-CC00894EDF15}" srcOrd="0" destOrd="0" presId="urn:microsoft.com/office/officeart/2008/layout/HexagonCluster"/>
    <dgm:cxn modelId="{64BCE3A5-9A80-4ECC-98B3-E27A798D32EE}" srcId="{3D996540-0ED1-4EB4-ADAB-DCAC0422A4C4}" destId="{4EC02A3A-0D76-43F5-887F-CDF21E5E20F3}" srcOrd="1" destOrd="0" parTransId="{DE2E7975-9884-4233-8D01-1472965FB333}" sibTransId="{4F01C32A-AB92-4218-98FB-636A9EB89994}"/>
    <dgm:cxn modelId="{979A6BAA-C293-4F11-AF71-B0CD8A611545}" type="presOf" srcId="{DE4D3F50-D36A-49AD-83A0-356B0592F790}" destId="{0B5DB1EE-8371-4CDD-80E9-B1B14696A18B}" srcOrd="0" destOrd="0" presId="urn:microsoft.com/office/officeart/2008/layout/HexagonCluster"/>
    <dgm:cxn modelId="{1832FB5D-4CF1-4553-8414-39A35A931406}" type="presOf" srcId="{4EC02A3A-0D76-43F5-887F-CDF21E5E20F3}" destId="{14462C08-8157-4D02-94FF-A6E6B924AA44}" srcOrd="0" destOrd="0" presId="urn:microsoft.com/office/officeart/2008/layout/HexagonCluster"/>
    <dgm:cxn modelId="{F62BAA77-35BA-4B22-80A6-2EF42EC558B8}" type="presOf" srcId="{04CDF25D-9CBD-4DAF-AC22-81010656303A}" destId="{75125FCB-DF01-4E5E-8881-FA1D505EDAB3}" srcOrd="0" destOrd="0" presId="urn:microsoft.com/office/officeart/2008/layout/HexagonCluster"/>
    <dgm:cxn modelId="{2409C865-C1C6-4DA7-B6EA-9FEB2718C5FC}" srcId="{3D996540-0ED1-4EB4-ADAB-DCAC0422A4C4}" destId="{753C5F60-70D7-4F31-A9EC-7686397B96FE}" srcOrd="2" destOrd="0" parTransId="{A0DCFCE4-DD59-4BB4-BE78-B2D97861B8E5}" sibTransId="{DE4D3F50-D36A-49AD-83A0-356B0592F790}"/>
    <dgm:cxn modelId="{1E3A5C3F-C57B-4479-B73F-13B77CBBF6D8}" type="presOf" srcId="{4F01C32A-AB92-4218-98FB-636A9EB89994}" destId="{65609E57-04D5-4EFC-8BA7-982754CFF55B}" srcOrd="0" destOrd="0" presId="urn:microsoft.com/office/officeart/2008/layout/HexagonCluster"/>
    <dgm:cxn modelId="{B8AEFF2B-B65E-4BDF-8C18-64E187396CFA}" type="presOf" srcId="{753C5F60-70D7-4F31-A9EC-7686397B96FE}" destId="{BFEA53C5-6A96-4DC8-8BEE-3A17DAB8845A}" srcOrd="0" destOrd="0" presId="urn:microsoft.com/office/officeart/2008/layout/HexagonCluster"/>
    <dgm:cxn modelId="{A9FBA803-9810-486B-89EB-083EA3EA5810}" srcId="{3D996540-0ED1-4EB4-ADAB-DCAC0422A4C4}" destId="{819F670C-77CB-4FB8-8A7D-11938439EACB}" srcOrd="0" destOrd="0" parTransId="{61F91DD8-DD72-4FF4-8C91-55BF22F04BE2}" sibTransId="{04CDF25D-9CBD-4DAF-AC22-81010656303A}"/>
    <dgm:cxn modelId="{BBE4382A-2891-4A3B-93AB-33932E22EA98}" type="presOf" srcId="{3D996540-0ED1-4EB4-ADAB-DCAC0422A4C4}" destId="{97030813-E18D-45CB-A9AC-EFBB11F3764F}" srcOrd="0" destOrd="0" presId="urn:microsoft.com/office/officeart/2008/layout/HexagonCluster"/>
    <dgm:cxn modelId="{C4016CFF-8F4A-4D03-919F-6869B0D6775C}" type="presParOf" srcId="{97030813-E18D-45CB-A9AC-EFBB11F3764F}" destId="{A57977D8-746A-4F2D-B965-F134ED584CDB}" srcOrd="0" destOrd="0" presId="urn:microsoft.com/office/officeart/2008/layout/HexagonCluster"/>
    <dgm:cxn modelId="{930D9175-C697-4E83-A630-34739F6DC79F}" type="presParOf" srcId="{A57977D8-746A-4F2D-B965-F134ED584CDB}" destId="{CE4FAE7C-746B-4445-97CE-CC00894EDF15}" srcOrd="0" destOrd="0" presId="urn:microsoft.com/office/officeart/2008/layout/HexagonCluster"/>
    <dgm:cxn modelId="{AEA762F8-0E4E-492E-8CE1-682AE228E6FB}" type="presParOf" srcId="{97030813-E18D-45CB-A9AC-EFBB11F3764F}" destId="{E2685C0C-66D2-40EC-BC3C-175791ECAB7A}" srcOrd="1" destOrd="0" presId="urn:microsoft.com/office/officeart/2008/layout/HexagonCluster"/>
    <dgm:cxn modelId="{74F691D6-9EFF-4D37-ADC1-5AFDC596B895}" type="presParOf" srcId="{E2685C0C-66D2-40EC-BC3C-175791ECAB7A}" destId="{C1DBD3D3-7D64-48CB-B148-973548E9D80C}" srcOrd="0" destOrd="0" presId="urn:microsoft.com/office/officeart/2008/layout/HexagonCluster"/>
    <dgm:cxn modelId="{F4FB039D-2A2D-4E9C-9B32-310BD338EE2C}" type="presParOf" srcId="{97030813-E18D-45CB-A9AC-EFBB11F3764F}" destId="{E436AA12-BDDF-40A5-AB1E-C93FD2434943}" srcOrd="2" destOrd="0" presId="urn:microsoft.com/office/officeart/2008/layout/HexagonCluster"/>
    <dgm:cxn modelId="{638DE71A-8DD3-4FD0-A68D-C0C5B3A039A0}" type="presParOf" srcId="{E436AA12-BDDF-40A5-AB1E-C93FD2434943}" destId="{75125FCB-DF01-4E5E-8881-FA1D505EDAB3}" srcOrd="0" destOrd="0" presId="urn:microsoft.com/office/officeart/2008/layout/HexagonCluster"/>
    <dgm:cxn modelId="{99A49F01-6B93-440C-A3F4-CE39DC728149}" type="presParOf" srcId="{97030813-E18D-45CB-A9AC-EFBB11F3764F}" destId="{0924BBE1-B8A4-44FA-BFF5-7CE4E14951AB}" srcOrd="3" destOrd="0" presId="urn:microsoft.com/office/officeart/2008/layout/HexagonCluster"/>
    <dgm:cxn modelId="{F5D27EFA-ED24-4EE1-B6A6-0AA05FAF87FB}" type="presParOf" srcId="{0924BBE1-B8A4-44FA-BFF5-7CE4E14951AB}" destId="{4C26A44E-4739-47FA-86DC-AA96EBE39034}" srcOrd="0" destOrd="0" presId="urn:microsoft.com/office/officeart/2008/layout/HexagonCluster"/>
    <dgm:cxn modelId="{7E1755E7-E29C-414A-AD48-9C15975EAEBA}" type="presParOf" srcId="{97030813-E18D-45CB-A9AC-EFBB11F3764F}" destId="{F543AA93-CAF5-49DE-AACE-EFAF9A9FB73A}" srcOrd="4" destOrd="0" presId="urn:microsoft.com/office/officeart/2008/layout/HexagonCluster"/>
    <dgm:cxn modelId="{5A59D68A-A639-490D-AEBD-321B6DB9CA34}" type="presParOf" srcId="{F543AA93-CAF5-49DE-AACE-EFAF9A9FB73A}" destId="{14462C08-8157-4D02-94FF-A6E6B924AA44}" srcOrd="0" destOrd="0" presId="urn:microsoft.com/office/officeart/2008/layout/HexagonCluster"/>
    <dgm:cxn modelId="{96CA4F8E-D33B-4510-82D4-55E28F91F5A1}" type="presParOf" srcId="{97030813-E18D-45CB-A9AC-EFBB11F3764F}" destId="{A6A884C1-8AD1-4183-A92B-4E6CAE3068AC}" srcOrd="5" destOrd="0" presId="urn:microsoft.com/office/officeart/2008/layout/HexagonCluster"/>
    <dgm:cxn modelId="{1DBFB61A-1BB7-402C-A8E0-C0E5B1270325}" type="presParOf" srcId="{A6A884C1-8AD1-4183-A92B-4E6CAE3068AC}" destId="{0E73D0F6-B152-43E1-8766-36E801326ACC}" srcOrd="0" destOrd="0" presId="urn:microsoft.com/office/officeart/2008/layout/HexagonCluster"/>
    <dgm:cxn modelId="{C478141F-627F-441C-A1D4-D86F3CF33AD3}" type="presParOf" srcId="{97030813-E18D-45CB-A9AC-EFBB11F3764F}" destId="{00991CB6-1A61-4D73-8F56-43C6F0D85F41}" srcOrd="6" destOrd="0" presId="urn:microsoft.com/office/officeart/2008/layout/HexagonCluster"/>
    <dgm:cxn modelId="{7B95A452-3505-4248-9A52-2B4A10B1E26C}" type="presParOf" srcId="{00991CB6-1A61-4D73-8F56-43C6F0D85F41}" destId="{65609E57-04D5-4EFC-8BA7-982754CFF55B}" srcOrd="0" destOrd="0" presId="urn:microsoft.com/office/officeart/2008/layout/HexagonCluster"/>
    <dgm:cxn modelId="{DF77E8E6-E1A3-4816-843C-AD9F4199F444}" type="presParOf" srcId="{97030813-E18D-45CB-A9AC-EFBB11F3764F}" destId="{41B8D545-4E0C-4A36-AC8B-0FE1CB9BB5BC}" srcOrd="7" destOrd="0" presId="urn:microsoft.com/office/officeart/2008/layout/HexagonCluster"/>
    <dgm:cxn modelId="{B3BA60A2-0D8D-4729-9531-15BACA4E4A99}" type="presParOf" srcId="{41B8D545-4E0C-4A36-AC8B-0FE1CB9BB5BC}" destId="{F9E91DB1-7146-4340-BD6A-81E0263D2FCD}" srcOrd="0" destOrd="0" presId="urn:microsoft.com/office/officeart/2008/layout/HexagonCluster"/>
    <dgm:cxn modelId="{9C2076E4-38AE-48E1-B6FA-033FAB53A0C7}" type="presParOf" srcId="{97030813-E18D-45CB-A9AC-EFBB11F3764F}" destId="{48269AEB-3176-4206-B23C-F7CF0490917D}" srcOrd="8" destOrd="0" presId="urn:microsoft.com/office/officeart/2008/layout/HexagonCluster"/>
    <dgm:cxn modelId="{836033ED-4A63-45B7-BDD5-714836802072}" type="presParOf" srcId="{48269AEB-3176-4206-B23C-F7CF0490917D}" destId="{BFEA53C5-6A96-4DC8-8BEE-3A17DAB8845A}" srcOrd="0" destOrd="0" presId="urn:microsoft.com/office/officeart/2008/layout/HexagonCluster"/>
    <dgm:cxn modelId="{37F9B523-55E9-4C09-B6F1-9D3256DA7521}" type="presParOf" srcId="{97030813-E18D-45CB-A9AC-EFBB11F3764F}" destId="{5AB08A59-1F61-4F19-AF36-A003504B5D77}" srcOrd="9" destOrd="0" presId="urn:microsoft.com/office/officeart/2008/layout/HexagonCluster"/>
    <dgm:cxn modelId="{CC0DE19D-9149-4599-835E-D9CE3C428D28}" type="presParOf" srcId="{5AB08A59-1F61-4F19-AF36-A003504B5D77}" destId="{58CEFB03-485E-41FA-BA6F-599F12C65459}" srcOrd="0" destOrd="0" presId="urn:microsoft.com/office/officeart/2008/layout/HexagonCluster"/>
    <dgm:cxn modelId="{AF2E4259-61FD-41E1-93E6-B68E1157441D}" type="presParOf" srcId="{97030813-E18D-45CB-A9AC-EFBB11F3764F}" destId="{EC0C2EFD-8732-44C6-82B3-0FF209FB6592}" srcOrd="10" destOrd="0" presId="urn:microsoft.com/office/officeart/2008/layout/HexagonCluster"/>
    <dgm:cxn modelId="{A72D6E3E-E8BD-431B-BC79-2F8D5BCC5A3D}" type="presParOf" srcId="{EC0C2EFD-8732-44C6-82B3-0FF209FB6592}" destId="{0B5DB1EE-8371-4CDD-80E9-B1B14696A18B}" srcOrd="0" destOrd="0" presId="urn:microsoft.com/office/officeart/2008/layout/HexagonCluster"/>
    <dgm:cxn modelId="{E2C72C7A-3332-4B72-9E8F-D721C8027A11}" type="presParOf" srcId="{97030813-E18D-45CB-A9AC-EFBB11F3764F}" destId="{3E1E5AC8-EF7C-4DE5-9030-CF58A20DAC99}" srcOrd="11" destOrd="0" presId="urn:microsoft.com/office/officeart/2008/layout/HexagonCluster"/>
    <dgm:cxn modelId="{7B4391C9-8E17-46D5-A834-F38A51298AFA}" type="presParOf" srcId="{3E1E5AC8-EF7C-4DE5-9030-CF58A20DAC99}" destId="{FC5C7D2B-3FFB-432D-B38D-78D0599F167F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E2B431-A232-4BD0-ADBC-C3EAFF220893}" type="doc">
      <dgm:prSet loTypeId="urn:microsoft.com/office/officeart/2005/8/layout/radial3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A4BE2F89-A924-4D7B-B87B-282B9039D2F8}">
      <dgm:prSet phldrT="[文本]"/>
      <dgm:spPr/>
      <dgm:t>
        <a:bodyPr/>
        <a:lstStyle/>
        <a:p>
          <a:r>
            <a:rPr lang="zh-CN" altLang="en-US" dirty="0" smtClean="0"/>
            <a:t>味道</a:t>
          </a:r>
          <a:endParaRPr lang="zh-CN" altLang="en-US" dirty="0"/>
        </a:p>
      </dgm:t>
    </dgm:pt>
    <dgm:pt modelId="{A85B7B8E-7E33-44DA-B2D9-099D66C7DB5D}" type="parTrans" cxnId="{870ED284-7FDB-4F28-AA3F-B8E478BE5996}">
      <dgm:prSet/>
      <dgm:spPr/>
      <dgm:t>
        <a:bodyPr/>
        <a:lstStyle/>
        <a:p>
          <a:endParaRPr lang="zh-CN" altLang="en-US"/>
        </a:p>
      </dgm:t>
    </dgm:pt>
    <dgm:pt modelId="{503D8E25-749C-442F-B3D4-E46BFA19ECBE}" type="sibTrans" cxnId="{870ED284-7FDB-4F28-AA3F-B8E478BE5996}">
      <dgm:prSet/>
      <dgm:spPr/>
      <dgm:t>
        <a:bodyPr/>
        <a:lstStyle/>
        <a:p>
          <a:endParaRPr lang="zh-CN" altLang="en-US"/>
        </a:p>
      </dgm:t>
    </dgm:pt>
    <dgm:pt modelId="{084C90C5-BFD8-4E74-99AC-AFB94F8D0A39}">
      <dgm:prSet phldrT="[文本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zh-CN" altLang="en-US" dirty="0"/>
        </a:p>
      </dgm:t>
    </dgm:pt>
    <dgm:pt modelId="{040D9868-00B8-4BE6-8D3D-53CB6867D090}" type="parTrans" cxnId="{5702595A-07CD-4298-B553-105B2413278A}">
      <dgm:prSet/>
      <dgm:spPr/>
      <dgm:t>
        <a:bodyPr/>
        <a:lstStyle/>
        <a:p>
          <a:endParaRPr lang="zh-CN" altLang="en-US"/>
        </a:p>
      </dgm:t>
    </dgm:pt>
    <dgm:pt modelId="{12DF4844-A0FE-47E5-ACFA-5F51A704DC72}" type="sibTrans" cxnId="{5702595A-07CD-4298-B553-105B2413278A}">
      <dgm:prSet/>
      <dgm:spPr/>
      <dgm:t>
        <a:bodyPr/>
        <a:lstStyle/>
        <a:p>
          <a:endParaRPr lang="zh-CN" altLang="en-US"/>
        </a:p>
      </dgm:t>
    </dgm:pt>
    <dgm:pt modelId="{B269D354-E3FF-420D-96A7-B963D69B3DF1}">
      <dgm:prSet phldrT="[文本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zh-CN" altLang="en-US" dirty="0"/>
        </a:p>
      </dgm:t>
    </dgm:pt>
    <dgm:pt modelId="{1B4FA374-788B-40AA-B9E7-647A148FFD51}" type="parTrans" cxnId="{06AB04C6-AB31-4CA6-B706-820C6507C88B}">
      <dgm:prSet/>
      <dgm:spPr/>
      <dgm:t>
        <a:bodyPr/>
        <a:lstStyle/>
        <a:p>
          <a:endParaRPr lang="zh-CN" altLang="en-US"/>
        </a:p>
      </dgm:t>
    </dgm:pt>
    <dgm:pt modelId="{38644912-8607-4E04-8851-8815832015CF}" type="sibTrans" cxnId="{06AB04C6-AB31-4CA6-B706-820C6507C88B}">
      <dgm:prSet/>
      <dgm:spPr/>
      <dgm:t>
        <a:bodyPr/>
        <a:lstStyle/>
        <a:p>
          <a:endParaRPr lang="zh-CN" altLang="en-US"/>
        </a:p>
      </dgm:t>
    </dgm:pt>
    <dgm:pt modelId="{6F2E437F-D6FF-4D2F-94E2-D03B8ACBDE88}">
      <dgm:prSet phldrT="[文本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zh-CN" altLang="en-US" dirty="0"/>
        </a:p>
      </dgm:t>
    </dgm:pt>
    <dgm:pt modelId="{E5DBF667-6644-47ED-A707-AFBB121EDABB}" type="parTrans" cxnId="{41297EB3-C68E-4882-9686-2022BE30DCB0}">
      <dgm:prSet/>
      <dgm:spPr/>
      <dgm:t>
        <a:bodyPr/>
        <a:lstStyle/>
        <a:p>
          <a:endParaRPr lang="zh-CN" altLang="en-US"/>
        </a:p>
      </dgm:t>
    </dgm:pt>
    <dgm:pt modelId="{17924613-E98D-423A-A767-F5A22CDEB6CE}" type="sibTrans" cxnId="{41297EB3-C68E-4882-9686-2022BE30DCB0}">
      <dgm:prSet/>
      <dgm:spPr/>
      <dgm:t>
        <a:bodyPr/>
        <a:lstStyle/>
        <a:p>
          <a:endParaRPr lang="zh-CN" altLang="en-US"/>
        </a:p>
      </dgm:t>
    </dgm:pt>
    <dgm:pt modelId="{33F35AC2-8C5B-41CE-9A69-E1878973521D}">
      <dgm:prSet phldrT="[文本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zh-CN" altLang="en-US" dirty="0"/>
        </a:p>
      </dgm:t>
    </dgm:pt>
    <dgm:pt modelId="{E4A0CA6F-0479-4EBF-AE7B-7934FF4D03A4}" type="parTrans" cxnId="{EBAD4292-D7AB-4DA8-A2FF-85E155403DFF}">
      <dgm:prSet/>
      <dgm:spPr/>
      <dgm:t>
        <a:bodyPr/>
        <a:lstStyle/>
        <a:p>
          <a:endParaRPr lang="zh-CN" altLang="en-US"/>
        </a:p>
      </dgm:t>
    </dgm:pt>
    <dgm:pt modelId="{D7DD9A8A-6ED1-4296-930E-3F8882C74E84}" type="sibTrans" cxnId="{EBAD4292-D7AB-4DA8-A2FF-85E155403DFF}">
      <dgm:prSet/>
      <dgm:spPr/>
      <dgm:t>
        <a:bodyPr/>
        <a:lstStyle/>
        <a:p>
          <a:endParaRPr lang="zh-CN" altLang="en-US"/>
        </a:p>
      </dgm:t>
    </dgm:pt>
    <dgm:pt modelId="{DFBE0669-D72A-417C-AE71-0DD0F9AB5442}">
      <dgm:prSet phldrT="[文本]" phldr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zh-CN" altLang="en-US" dirty="0"/>
        </a:p>
      </dgm:t>
    </dgm:pt>
    <dgm:pt modelId="{A5FB5474-95D2-4F6B-96F0-8E4161EC5B34}" type="parTrans" cxnId="{D4280314-EC60-40E7-B2C7-5B69A70758C3}">
      <dgm:prSet/>
      <dgm:spPr/>
      <dgm:t>
        <a:bodyPr/>
        <a:lstStyle/>
        <a:p>
          <a:endParaRPr lang="zh-CN" altLang="en-US"/>
        </a:p>
      </dgm:t>
    </dgm:pt>
    <dgm:pt modelId="{7CA0253B-BD3C-4949-9051-267E5C1CA098}" type="sibTrans" cxnId="{D4280314-EC60-40E7-B2C7-5B69A70758C3}">
      <dgm:prSet/>
      <dgm:spPr/>
      <dgm:t>
        <a:bodyPr/>
        <a:lstStyle/>
        <a:p>
          <a:endParaRPr lang="zh-CN" altLang="en-US"/>
        </a:p>
      </dgm:t>
    </dgm:pt>
    <dgm:pt modelId="{A559BEB7-B78C-4919-8537-38D03A027D71}" type="pres">
      <dgm:prSet presAssocID="{9DE2B431-A232-4BD0-ADBC-C3EAFF22089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780C7770-AACB-4B3F-BD58-288983477F0D}" type="pres">
      <dgm:prSet presAssocID="{9DE2B431-A232-4BD0-ADBC-C3EAFF220893}" presName="radial" presStyleCnt="0">
        <dgm:presLayoutVars>
          <dgm:animLvl val="ctr"/>
        </dgm:presLayoutVars>
      </dgm:prSet>
      <dgm:spPr/>
    </dgm:pt>
    <dgm:pt modelId="{4C24F340-8765-4E43-8083-EBFFF6BFACCC}" type="pres">
      <dgm:prSet presAssocID="{A4BE2F89-A924-4D7B-B87B-282B9039D2F8}" presName="centerShape" presStyleLbl="vennNode1" presStyleIdx="0" presStyleCnt="6" custScaleX="65947" custScaleY="62590"/>
      <dgm:spPr/>
      <dgm:t>
        <a:bodyPr/>
        <a:lstStyle/>
        <a:p>
          <a:endParaRPr lang="zh-CN" altLang="en-US"/>
        </a:p>
      </dgm:t>
    </dgm:pt>
    <dgm:pt modelId="{E258A95F-FC29-4913-BF66-371EBF46AA7A}" type="pres">
      <dgm:prSet presAssocID="{084C90C5-BFD8-4E74-99AC-AFB94F8D0A39}" presName="node" presStyleLbl="vennNode1" presStyleIdx="1" presStyleCnt="6" custScaleX="163837" custScaleY="139330" custRadScaleRad="99723" custRadScaleInc="329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95B431A-E0CF-40C0-8092-B77578BF6B60}" type="pres">
      <dgm:prSet presAssocID="{B269D354-E3FF-420D-96A7-B963D69B3DF1}" presName="node" presStyleLbl="vennNode1" presStyleIdx="2" presStyleCnt="6" custScaleX="167191" custScaleY="145172" custRadScaleRad="112546" custRadScaleInc="396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944DB2A-9E0A-4DB3-B4EA-7D68CE6A7CB2}" type="pres">
      <dgm:prSet presAssocID="{6F2E437F-D6FF-4D2F-94E2-D03B8ACBDE88}" presName="node" presStyleLbl="vennNode1" presStyleIdx="3" presStyleCnt="6" custScaleX="155399" custScaleY="140309" custRadScaleRad="102319" custRadScaleInc="-242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A2AF98D-DC22-4C59-8E24-DBBBFD193F40}" type="pres">
      <dgm:prSet presAssocID="{DFBE0669-D72A-417C-AE71-0DD0F9AB5442}" presName="node" presStyleLbl="vennNode1" presStyleIdx="4" presStyleCnt="6" custScaleX="157896" custScaleY="140296" custRadScaleRad="102823" custRadScaleInc="503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63FFE7D-4A5D-48C0-890D-D5F8D2AF2D9B}" type="pres">
      <dgm:prSet presAssocID="{33F35AC2-8C5B-41CE-9A69-E1878973521D}" presName="node" presStyleLbl="vennNode1" presStyleIdx="5" presStyleCnt="6" custScaleX="171384" custScaleY="148481" custRadScaleRad="112199" custRadScaleInc="19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41297EB3-C68E-4882-9686-2022BE30DCB0}" srcId="{A4BE2F89-A924-4D7B-B87B-282B9039D2F8}" destId="{6F2E437F-D6FF-4D2F-94E2-D03B8ACBDE88}" srcOrd="2" destOrd="0" parTransId="{E5DBF667-6644-47ED-A707-AFBB121EDABB}" sibTransId="{17924613-E98D-423A-A767-F5A22CDEB6CE}"/>
    <dgm:cxn modelId="{06AB04C6-AB31-4CA6-B706-820C6507C88B}" srcId="{A4BE2F89-A924-4D7B-B87B-282B9039D2F8}" destId="{B269D354-E3FF-420D-96A7-B963D69B3DF1}" srcOrd="1" destOrd="0" parTransId="{1B4FA374-788B-40AA-B9E7-647A148FFD51}" sibTransId="{38644912-8607-4E04-8851-8815832015CF}"/>
    <dgm:cxn modelId="{EC93E609-3930-4166-B694-FB445253CD97}" type="presOf" srcId="{A4BE2F89-A924-4D7B-B87B-282B9039D2F8}" destId="{4C24F340-8765-4E43-8083-EBFFF6BFACCC}" srcOrd="0" destOrd="0" presId="urn:microsoft.com/office/officeart/2005/8/layout/radial3"/>
    <dgm:cxn modelId="{C166024E-4A54-4AC1-B1D6-6A71C3D56B04}" type="presOf" srcId="{DFBE0669-D72A-417C-AE71-0DD0F9AB5442}" destId="{4A2AF98D-DC22-4C59-8E24-DBBBFD193F40}" srcOrd="0" destOrd="0" presId="urn:microsoft.com/office/officeart/2005/8/layout/radial3"/>
    <dgm:cxn modelId="{39DAD8CC-54A7-4B0C-B988-5168ED82B08A}" type="presOf" srcId="{9DE2B431-A232-4BD0-ADBC-C3EAFF220893}" destId="{A559BEB7-B78C-4919-8537-38D03A027D71}" srcOrd="0" destOrd="0" presId="urn:microsoft.com/office/officeart/2005/8/layout/radial3"/>
    <dgm:cxn modelId="{870ED284-7FDB-4F28-AA3F-B8E478BE5996}" srcId="{9DE2B431-A232-4BD0-ADBC-C3EAFF220893}" destId="{A4BE2F89-A924-4D7B-B87B-282B9039D2F8}" srcOrd="0" destOrd="0" parTransId="{A85B7B8E-7E33-44DA-B2D9-099D66C7DB5D}" sibTransId="{503D8E25-749C-442F-B3D4-E46BFA19ECBE}"/>
    <dgm:cxn modelId="{4781D7A0-5AB2-46EC-88E0-052D1FF752AF}" type="presOf" srcId="{33F35AC2-8C5B-41CE-9A69-E1878973521D}" destId="{D63FFE7D-4A5D-48C0-890D-D5F8D2AF2D9B}" srcOrd="0" destOrd="0" presId="urn:microsoft.com/office/officeart/2005/8/layout/radial3"/>
    <dgm:cxn modelId="{15803B63-25C8-4067-8DDA-F4FB7E49BC51}" type="presOf" srcId="{B269D354-E3FF-420D-96A7-B963D69B3DF1}" destId="{395B431A-E0CF-40C0-8092-B77578BF6B60}" srcOrd="0" destOrd="0" presId="urn:microsoft.com/office/officeart/2005/8/layout/radial3"/>
    <dgm:cxn modelId="{D4280314-EC60-40E7-B2C7-5B69A70758C3}" srcId="{A4BE2F89-A924-4D7B-B87B-282B9039D2F8}" destId="{DFBE0669-D72A-417C-AE71-0DD0F9AB5442}" srcOrd="3" destOrd="0" parTransId="{A5FB5474-95D2-4F6B-96F0-8E4161EC5B34}" sibTransId="{7CA0253B-BD3C-4949-9051-267E5C1CA098}"/>
    <dgm:cxn modelId="{127857D2-E889-4DAB-AB6E-EB6E5DBA2FF0}" type="presOf" srcId="{084C90C5-BFD8-4E74-99AC-AFB94F8D0A39}" destId="{E258A95F-FC29-4913-BF66-371EBF46AA7A}" srcOrd="0" destOrd="0" presId="urn:microsoft.com/office/officeart/2005/8/layout/radial3"/>
    <dgm:cxn modelId="{EBAD4292-D7AB-4DA8-A2FF-85E155403DFF}" srcId="{A4BE2F89-A924-4D7B-B87B-282B9039D2F8}" destId="{33F35AC2-8C5B-41CE-9A69-E1878973521D}" srcOrd="4" destOrd="0" parTransId="{E4A0CA6F-0479-4EBF-AE7B-7934FF4D03A4}" sibTransId="{D7DD9A8A-6ED1-4296-930E-3F8882C74E84}"/>
    <dgm:cxn modelId="{3A34AA9B-2497-45A5-BF8E-33CB0F471F75}" type="presOf" srcId="{6F2E437F-D6FF-4D2F-94E2-D03B8ACBDE88}" destId="{A944DB2A-9E0A-4DB3-B4EA-7D68CE6A7CB2}" srcOrd="0" destOrd="0" presId="urn:microsoft.com/office/officeart/2005/8/layout/radial3"/>
    <dgm:cxn modelId="{5702595A-07CD-4298-B553-105B2413278A}" srcId="{A4BE2F89-A924-4D7B-B87B-282B9039D2F8}" destId="{084C90C5-BFD8-4E74-99AC-AFB94F8D0A39}" srcOrd="0" destOrd="0" parTransId="{040D9868-00B8-4BE6-8D3D-53CB6867D090}" sibTransId="{12DF4844-A0FE-47E5-ACFA-5F51A704DC72}"/>
    <dgm:cxn modelId="{C26C000F-18F8-4CE9-90EA-854E107FB35B}" type="presParOf" srcId="{A559BEB7-B78C-4919-8537-38D03A027D71}" destId="{780C7770-AACB-4B3F-BD58-288983477F0D}" srcOrd="0" destOrd="0" presId="urn:microsoft.com/office/officeart/2005/8/layout/radial3"/>
    <dgm:cxn modelId="{48BEAD8E-6F88-4FB8-A479-601B69F1747E}" type="presParOf" srcId="{780C7770-AACB-4B3F-BD58-288983477F0D}" destId="{4C24F340-8765-4E43-8083-EBFFF6BFACCC}" srcOrd="0" destOrd="0" presId="urn:microsoft.com/office/officeart/2005/8/layout/radial3"/>
    <dgm:cxn modelId="{37A5E0C2-9987-41A8-BCD8-365BC07CD7EF}" type="presParOf" srcId="{780C7770-AACB-4B3F-BD58-288983477F0D}" destId="{E258A95F-FC29-4913-BF66-371EBF46AA7A}" srcOrd="1" destOrd="0" presId="urn:microsoft.com/office/officeart/2005/8/layout/radial3"/>
    <dgm:cxn modelId="{DB47D3A7-14B2-48F2-AA7F-81C29F8EFA95}" type="presParOf" srcId="{780C7770-AACB-4B3F-BD58-288983477F0D}" destId="{395B431A-E0CF-40C0-8092-B77578BF6B60}" srcOrd="2" destOrd="0" presId="urn:microsoft.com/office/officeart/2005/8/layout/radial3"/>
    <dgm:cxn modelId="{2696012B-69EA-4508-B4BB-AA8B669BE9FD}" type="presParOf" srcId="{780C7770-AACB-4B3F-BD58-288983477F0D}" destId="{A944DB2A-9E0A-4DB3-B4EA-7D68CE6A7CB2}" srcOrd="3" destOrd="0" presId="urn:microsoft.com/office/officeart/2005/8/layout/radial3"/>
    <dgm:cxn modelId="{03EF87BC-A5E9-493F-B7BC-71CFB190AD4A}" type="presParOf" srcId="{780C7770-AACB-4B3F-BD58-288983477F0D}" destId="{4A2AF98D-DC22-4C59-8E24-DBBBFD193F40}" srcOrd="4" destOrd="0" presId="urn:microsoft.com/office/officeart/2005/8/layout/radial3"/>
    <dgm:cxn modelId="{5DA2AA07-859A-4ACC-814D-3790A2EB1241}" type="presParOf" srcId="{780C7770-AACB-4B3F-BD58-288983477F0D}" destId="{D63FFE7D-4A5D-48C0-890D-D5F8D2AF2D9B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4FAE7C-746B-4445-97CE-CC00894EDF15}">
      <dsp:nvSpPr>
        <dsp:cNvPr id="0" name=""/>
        <dsp:cNvSpPr/>
      </dsp:nvSpPr>
      <dsp:spPr>
        <a:xfrm>
          <a:off x="2250806" y="3535484"/>
          <a:ext cx="2497345" cy="2153147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9850" rIns="0" bIns="698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500" kern="1200" dirty="0"/>
        </a:p>
      </dsp:txBody>
      <dsp:txXfrm>
        <a:off x="2638347" y="3869612"/>
        <a:ext cx="1722263" cy="1484891"/>
      </dsp:txXfrm>
    </dsp:sp>
    <dsp:sp modelId="{C1DBD3D3-7D64-48CB-B148-973548E9D80C}">
      <dsp:nvSpPr>
        <dsp:cNvPr id="0" name=""/>
        <dsp:cNvSpPr/>
      </dsp:nvSpPr>
      <dsp:spPr>
        <a:xfrm>
          <a:off x="2315683" y="4486055"/>
          <a:ext cx="292393" cy="2520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125FCB-DF01-4E5E-8881-FA1D505EDAB3}">
      <dsp:nvSpPr>
        <dsp:cNvPr id="0" name=""/>
        <dsp:cNvSpPr/>
      </dsp:nvSpPr>
      <dsp:spPr>
        <a:xfrm>
          <a:off x="147231" y="2376272"/>
          <a:ext cx="2497345" cy="215314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26A44E-4739-47FA-86DC-AA96EBE39034}">
      <dsp:nvSpPr>
        <dsp:cNvPr id="0" name=""/>
        <dsp:cNvSpPr/>
      </dsp:nvSpPr>
      <dsp:spPr>
        <a:xfrm>
          <a:off x="1816214" y="4247701"/>
          <a:ext cx="292393" cy="2520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462C08-8157-4D02-94FF-A6E6B924AA44}">
      <dsp:nvSpPr>
        <dsp:cNvPr id="0" name=""/>
        <dsp:cNvSpPr/>
      </dsp:nvSpPr>
      <dsp:spPr>
        <a:xfrm>
          <a:off x="4378437" y="2353387"/>
          <a:ext cx="2497345" cy="2153147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550" rIns="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500" kern="1200"/>
        </a:p>
      </dsp:txBody>
      <dsp:txXfrm>
        <a:off x="4765978" y="2687515"/>
        <a:ext cx="1722263" cy="1484891"/>
      </dsp:txXfrm>
    </dsp:sp>
    <dsp:sp modelId="{0E73D0F6-B152-43E1-8766-36E801326ACC}">
      <dsp:nvSpPr>
        <dsp:cNvPr id="0" name=""/>
        <dsp:cNvSpPr/>
      </dsp:nvSpPr>
      <dsp:spPr>
        <a:xfrm>
          <a:off x="6085697" y="4219827"/>
          <a:ext cx="292393" cy="2520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609E57-04D5-4EFC-8BA7-982754CFF55B}">
      <dsp:nvSpPr>
        <dsp:cNvPr id="0" name=""/>
        <dsp:cNvSpPr/>
      </dsp:nvSpPr>
      <dsp:spPr>
        <a:xfrm>
          <a:off x="6506069" y="3535484"/>
          <a:ext cx="2497345" cy="215314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E91DB1-7146-4340-BD6A-81E0263D2FCD}">
      <dsp:nvSpPr>
        <dsp:cNvPr id="0" name=""/>
        <dsp:cNvSpPr/>
      </dsp:nvSpPr>
      <dsp:spPr>
        <a:xfrm>
          <a:off x="6570946" y="4486055"/>
          <a:ext cx="292393" cy="2520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A53C5-6A96-4DC8-8BEE-3A17DAB8845A}">
      <dsp:nvSpPr>
        <dsp:cNvPr id="0" name=""/>
        <dsp:cNvSpPr/>
      </dsp:nvSpPr>
      <dsp:spPr>
        <a:xfrm>
          <a:off x="2243214" y="1197466"/>
          <a:ext cx="2497345" cy="2153147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9850" rIns="0" bIns="698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500" kern="1200" dirty="0"/>
        </a:p>
      </dsp:txBody>
      <dsp:txXfrm>
        <a:off x="2630755" y="1531594"/>
        <a:ext cx="1722263" cy="1484891"/>
      </dsp:txXfrm>
    </dsp:sp>
    <dsp:sp modelId="{58CEFB03-485E-41FA-BA6F-599F12C65459}">
      <dsp:nvSpPr>
        <dsp:cNvPr id="0" name=""/>
        <dsp:cNvSpPr/>
      </dsp:nvSpPr>
      <dsp:spPr>
        <a:xfrm>
          <a:off x="3943846" y="1223055"/>
          <a:ext cx="292393" cy="2520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5DB1EE-8371-4CDD-80E9-B1B14696A18B}">
      <dsp:nvSpPr>
        <dsp:cNvPr id="0" name=""/>
        <dsp:cNvSpPr/>
      </dsp:nvSpPr>
      <dsp:spPr>
        <a:xfrm>
          <a:off x="4378437" y="0"/>
          <a:ext cx="2497345" cy="215314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5C7D2B-3FFB-432D-B38D-78D0599F167F}">
      <dsp:nvSpPr>
        <dsp:cNvPr id="0" name=""/>
        <dsp:cNvSpPr/>
      </dsp:nvSpPr>
      <dsp:spPr>
        <a:xfrm>
          <a:off x="4452202" y="945450"/>
          <a:ext cx="292393" cy="2520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24F340-8765-4E43-8083-EBFFF6BFACCC}">
      <dsp:nvSpPr>
        <dsp:cNvPr id="0" name=""/>
        <dsp:cNvSpPr/>
      </dsp:nvSpPr>
      <dsp:spPr>
        <a:xfrm>
          <a:off x="3917109" y="2009779"/>
          <a:ext cx="2147362" cy="203805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5400" kern="1200" dirty="0" smtClean="0"/>
            <a:t>味道</a:t>
          </a:r>
          <a:endParaRPr lang="zh-CN" altLang="en-US" sz="5400" kern="1200" dirty="0"/>
        </a:p>
      </dsp:txBody>
      <dsp:txXfrm>
        <a:off x="4231583" y="2308245"/>
        <a:ext cx="1518414" cy="1441120"/>
      </dsp:txXfrm>
    </dsp:sp>
    <dsp:sp modelId="{E258A95F-FC29-4913-BF66-371EBF46AA7A}">
      <dsp:nvSpPr>
        <dsp:cNvPr id="0" name=""/>
        <dsp:cNvSpPr/>
      </dsp:nvSpPr>
      <dsp:spPr>
        <a:xfrm>
          <a:off x="3744413" y="-216014"/>
          <a:ext cx="2667426" cy="226842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400" kern="1200" dirty="0"/>
        </a:p>
      </dsp:txBody>
      <dsp:txXfrm>
        <a:off x="4135048" y="116190"/>
        <a:ext cx="1886156" cy="1604020"/>
      </dsp:txXfrm>
    </dsp:sp>
    <dsp:sp modelId="{395B431A-E0CF-40C0-8092-B77578BF6B60}">
      <dsp:nvSpPr>
        <dsp:cNvPr id="0" name=""/>
        <dsp:cNvSpPr/>
      </dsp:nvSpPr>
      <dsp:spPr>
        <a:xfrm>
          <a:off x="5931000" y="1224137"/>
          <a:ext cx="2722032" cy="236354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400" kern="1200" dirty="0"/>
        </a:p>
      </dsp:txBody>
      <dsp:txXfrm>
        <a:off x="6329632" y="1570270"/>
        <a:ext cx="1924768" cy="1671275"/>
      </dsp:txXfrm>
    </dsp:sp>
    <dsp:sp modelId="{A944DB2A-9E0A-4DB3-B4EA-7D68CE6A7CB2}">
      <dsp:nvSpPr>
        <dsp:cNvPr id="0" name=""/>
        <dsp:cNvSpPr/>
      </dsp:nvSpPr>
      <dsp:spPr>
        <a:xfrm>
          <a:off x="5052633" y="3600346"/>
          <a:ext cx="2530047" cy="228436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7310" tIns="67310" rIns="67310" bIns="6731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300" kern="1200" dirty="0"/>
        </a:p>
      </dsp:txBody>
      <dsp:txXfrm>
        <a:off x="5423150" y="3934884"/>
        <a:ext cx="1789013" cy="1615291"/>
      </dsp:txXfrm>
    </dsp:sp>
    <dsp:sp modelId="{4A2AF98D-DC22-4C59-8E24-DBBBFD193F40}">
      <dsp:nvSpPr>
        <dsp:cNvPr id="0" name=""/>
        <dsp:cNvSpPr/>
      </dsp:nvSpPr>
      <dsp:spPr>
        <a:xfrm>
          <a:off x="2316321" y="3564338"/>
          <a:ext cx="2570700" cy="2284155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7310" tIns="67310" rIns="67310" bIns="6731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300" kern="1200" dirty="0"/>
        </a:p>
      </dsp:txBody>
      <dsp:txXfrm>
        <a:off x="2692791" y="3898845"/>
        <a:ext cx="1817760" cy="1615141"/>
      </dsp:txXfrm>
    </dsp:sp>
    <dsp:sp modelId="{D63FFE7D-4A5D-48C0-890D-D5F8D2AF2D9B}">
      <dsp:nvSpPr>
        <dsp:cNvPr id="0" name=""/>
        <dsp:cNvSpPr/>
      </dsp:nvSpPr>
      <dsp:spPr>
        <a:xfrm>
          <a:off x="1337081" y="1080123"/>
          <a:ext cx="2790298" cy="2417415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400" kern="1200" dirty="0"/>
        </a:p>
      </dsp:txBody>
      <dsp:txXfrm>
        <a:off x="1745711" y="1434145"/>
        <a:ext cx="1973038" cy="17093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BDA16F-8C22-40C0-B95E-10E5B1FE3F12}" type="datetimeFigureOut">
              <a:rPr lang="zh-CN" altLang="en-US" smtClean="0"/>
              <a:t>2016/10/26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A390E-82A0-4ACF-BE85-753555FC3D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33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istrator\Desktop\新建文件夹\未标题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95536" y="1755304"/>
            <a:ext cx="8352928" cy="1152128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93137" y="2979440"/>
            <a:ext cx="8357726" cy="432048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4999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759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737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9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9084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743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145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49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6623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514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95536" y="1988840"/>
            <a:ext cx="8352928" cy="1152128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93137" y="3212976"/>
            <a:ext cx="8357726" cy="432048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35313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A81291-DE87-4F5C-A118-FC9C20D692BA}" type="datetimeFigureOut">
              <a:rPr lang="zh-CN" altLang="en-US" smtClean="0"/>
              <a:pPr>
                <a:defRPr/>
              </a:pPr>
              <a:t>2016/10/26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79BF5-BD8B-4340-A4FB-F3AEB6BBD659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785918" y="357166"/>
            <a:ext cx="3000396" cy="2786082"/>
          </a:xfrm>
        </p:spPr>
        <p:txBody>
          <a:bodyPr/>
          <a:lstStyle/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2"/>
          </p:nvPr>
        </p:nvSpPr>
        <p:spPr>
          <a:xfrm rot="5400000">
            <a:off x="-464382" y="2607460"/>
            <a:ext cx="3000396" cy="78581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图片占位符 2"/>
          <p:cNvSpPr>
            <a:spLocks noGrp="1"/>
          </p:cNvSpPr>
          <p:nvPr>
            <p:ph type="pic" sz="quarter" idx="13"/>
          </p:nvPr>
        </p:nvSpPr>
        <p:spPr>
          <a:xfrm>
            <a:off x="4857752" y="357166"/>
            <a:ext cx="3929090" cy="5643602"/>
          </a:xfrm>
        </p:spPr>
        <p:txBody>
          <a:bodyPr/>
          <a:lstStyle/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6" name="图片占位符 2"/>
          <p:cNvSpPr>
            <a:spLocks noGrp="1"/>
          </p:cNvSpPr>
          <p:nvPr>
            <p:ph type="pic" sz="quarter" idx="14"/>
          </p:nvPr>
        </p:nvSpPr>
        <p:spPr>
          <a:xfrm>
            <a:off x="1785918" y="3214686"/>
            <a:ext cx="3000396" cy="2786082"/>
          </a:xfrm>
        </p:spPr>
        <p:txBody>
          <a:bodyPr/>
          <a:lstStyle/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571472" y="2377178"/>
            <a:ext cx="2714644" cy="3000396"/>
          </a:xfrm>
        </p:spPr>
        <p:txBody>
          <a:bodyPr/>
          <a:lstStyle/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1956333" y="642918"/>
            <a:ext cx="6616195" cy="1662822"/>
          </a:xfrm>
        </p:spPr>
        <p:txBody>
          <a:bodyPr/>
          <a:lstStyle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</p:txBody>
      </p:sp>
      <p:sp>
        <p:nvSpPr>
          <p:cNvPr id="7" name="图片占位符 2"/>
          <p:cNvSpPr>
            <a:spLocks noGrp="1"/>
          </p:cNvSpPr>
          <p:nvPr>
            <p:ph type="pic" sz="quarter" idx="14"/>
          </p:nvPr>
        </p:nvSpPr>
        <p:spPr>
          <a:xfrm>
            <a:off x="3214678" y="2377178"/>
            <a:ext cx="2714644" cy="3000396"/>
          </a:xfrm>
        </p:spPr>
        <p:txBody>
          <a:bodyPr/>
          <a:lstStyle/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9" name="图片占位符 2"/>
          <p:cNvSpPr>
            <a:spLocks noGrp="1"/>
          </p:cNvSpPr>
          <p:nvPr>
            <p:ph type="pic" sz="quarter" idx="15"/>
          </p:nvPr>
        </p:nvSpPr>
        <p:spPr>
          <a:xfrm>
            <a:off x="5857884" y="2377178"/>
            <a:ext cx="2714644" cy="3000396"/>
          </a:xfrm>
        </p:spPr>
        <p:txBody>
          <a:bodyPr/>
          <a:lstStyle/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8"/>
          <p:cNvSpPr>
            <a:spLocks noGrp="1"/>
          </p:cNvSpPr>
          <p:nvPr>
            <p:ph type="pic" sz="quarter" idx="11"/>
          </p:nvPr>
        </p:nvSpPr>
        <p:spPr>
          <a:xfrm>
            <a:off x="3214678" y="500033"/>
            <a:ext cx="2571768" cy="5000660"/>
          </a:xfrm>
        </p:spPr>
        <p:txBody>
          <a:bodyPr/>
          <a:lstStyle/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11" name="图片占位符 8"/>
          <p:cNvSpPr>
            <a:spLocks noGrp="1"/>
          </p:cNvSpPr>
          <p:nvPr>
            <p:ph type="pic" sz="quarter" idx="12"/>
          </p:nvPr>
        </p:nvSpPr>
        <p:spPr>
          <a:xfrm>
            <a:off x="5857884" y="500033"/>
            <a:ext cx="2456811" cy="5000660"/>
          </a:xfrm>
        </p:spPr>
        <p:txBody>
          <a:bodyPr/>
          <a:lstStyle/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3"/>
          </p:nvPr>
        </p:nvSpPr>
        <p:spPr>
          <a:xfrm>
            <a:off x="1000100" y="3571867"/>
            <a:ext cx="2071687" cy="192883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8"/>
          <p:cNvSpPr>
            <a:spLocks noGrp="1"/>
          </p:cNvSpPr>
          <p:nvPr>
            <p:ph type="pic" sz="quarter" idx="11"/>
          </p:nvPr>
        </p:nvSpPr>
        <p:spPr>
          <a:xfrm rot="21135149">
            <a:off x="197128" y="2032668"/>
            <a:ext cx="2771899" cy="2526941"/>
          </a:xfrm>
        </p:spPr>
        <p:txBody>
          <a:bodyPr/>
          <a:lstStyle/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11" name="图片占位符 8"/>
          <p:cNvSpPr>
            <a:spLocks noGrp="1"/>
          </p:cNvSpPr>
          <p:nvPr>
            <p:ph type="pic" sz="quarter" idx="12"/>
          </p:nvPr>
        </p:nvSpPr>
        <p:spPr>
          <a:xfrm>
            <a:off x="3143240" y="1000108"/>
            <a:ext cx="2786082" cy="2571759"/>
          </a:xfrm>
        </p:spPr>
        <p:txBody>
          <a:bodyPr/>
          <a:lstStyle/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3"/>
          </p:nvPr>
        </p:nvSpPr>
        <p:spPr>
          <a:xfrm rot="21159785">
            <a:off x="419378" y="4707731"/>
            <a:ext cx="2770658" cy="571504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图片占位符 8"/>
          <p:cNvSpPr>
            <a:spLocks noGrp="1"/>
          </p:cNvSpPr>
          <p:nvPr>
            <p:ph type="pic" sz="quarter" idx="14"/>
          </p:nvPr>
        </p:nvSpPr>
        <p:spPr>
          <a:xfrm rot="782225">
            <a:off x="6040611" y="2147777"/>
            <a:ext cx="2786082" cy="2571759"/>
          </a:xfrm>
        </p:spPr>
        <p:txBody>
          <a:bodyPr/>
          <a:lstStyle/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6" name="文本占位符 12"/>
          <p:cNvSpPr>
            <a:spLocks noGrp="1"/>
          </p:cNvSpPr>
          <p:nvPr>
            <p:ph type="body" sz="quarter" idx="15"/>
          </p:nvPr>
        </p:nvSpPr>
        <p:spPr>
          <a:xfrm>
            <a:off x="3168390" y="3675010"/>
            <a:ext cx="2770658" cy="571504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文本占位符 12"/>
          <p:cNvSpPr>
            <a:spLocks noGrp="1"/>
          </p:cNvSpPr>
          <p:nvPr>
            <p:ph type="body" sz="quarter" idx="16"/>
          </p:nvPr>
        </p:nvSpPr>
        <p:spPr>
          <a:xfrm rot="776208">
            <a:off x="5600943" y="4803459"/>
            <a:ext cx="2770658" cy="571504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占位符 19"/>
          <p:cNvSpPr>
            <a:spLocks noGrp="1"/>
          </p:cNvSpPr>
          <p:nvPr>
            <p:ph type="body" sz="quarter" idx="14"/>
          </p:nvPr>
        </p:nvSpPr>
        <p:spPr>
          <a:xfrm>
            <a:off x="285720" y="3643314"/>
            <a:ext cx="5715040" cy="200026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5"/>
          </p:nvPr>
        </p:nvSpPr>
        <p:spPr>
          <a:xfrm>
            <a:off x="285720" y="285728"/>
            <a:ext cx="8572560" cy="3214710"/>
          </a:xfrm>
        </p:spPr>
        <p:txBody>
          <a:bodyPr/>
          <a:lstStyle/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6"/>
          </p:nvPr>
        </p:nvSpPr>
        <p:spPr>
          <a:xfrm>
            <a:off x="6143636" y="3643316"/>
            <a:ext cx="2714644" cy="1928824"/>
          </a:xfrm>
        </p:spPr>
        <p:txBody>
          <a:bodyPr/>
          <a:lstStyle/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1214414" y="285728"/>
            <a:ext cx="4000528" cy="306431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17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5357818" y="857232"/>
            <a:ext cx="2571768" cy="2377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altLang="en-US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18" name="图片占位符 11"/>
          <p:cNvSpPr>
            <a:spLocks noGrp="1"/>
          </p:cNvSpPr>
          <p:nvPr>
            <p:ph type="pic" sz="quarter" idx="13"/>
          </p:nvPr>
        </p:nvSpPr>
        <p:spPr>
          <a:xfrm>
            <a:off x="6429388" y="3071810"/>
            <a:ext cx="2364231" cy="1950734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4"/>
          </p:nvPr>
        </p:nvSpPr>
        <p:spPr>
          <a:xfrm>
            <a:off x="571480" y="3643314"/>
            <a:ext cx="5500718" cy="17859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图片占位符 11"/>
          <p:cNvSpPr>
            <a:spLocks noGrp="1"/>
          </p:cNvSpPr>
          <p:nvPr>
            <p:ph type="pic" sz="quarter" idx="11"/>
          </p:nvPr>
        </p:nvSpPr>
        <p:spPr>
          <a:xfrm rot="21200356">
            <a:off x="344787" y="411882"/>
            <a:ext cx="4919677" cy="3768356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17" name="图片占位符 11"/>
          <p:cNvSpPr>
            <a:spLocks noGrp="1"/>
          </p:cNvSpPr>
          <p:nvPr>
            <p:ph type="pic" sz="quarter" idx="12"/>
          </p:nvPr>
        </p:nvSpPr>
        <p:spPr>
          <a:xfrm rot="21196932">
            <a:off x="5322552" y="192041"/>
            <a:ext cx="3487206" cy="34737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altLang="en-US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4"/>
          </p:nvPr>
        </p:nvSpPr>
        <p:spPr>
          <a:xfrm rot="21206482">
            <a:off x="633418" y="4135560"/>
            <a:ext cx="8406401" cy="1215018"/>
          </a:xfrm>
          <a:solidFill>
            <a:srgbClr val="0070C0">
              <a:alpha val="12000"/>
            </a:srgbClr>
          </a:solidFill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广告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894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CD0B63-9A87-4ECC-AD16-F8942FD2B2D1}" type="datetimeFigureOut">
              <a:rPr lang="zh-CN" altLang="en-US" smtClean="0"/>
              <a:pPr>
                <a:defRPr/>
              </a:pPr>
              <a:t>2016/10/26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406D86-A2B8-4B1C-82A8-D68C0B51621B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B44AA3-742A-4B76-9644-2B84F6DDF08C}" type="datetimeFigureOut">
              <a:rPr lang="zh-CN" altLang="en-US" smtClean="0"/>
              <a:pPr>
                <a:defRPr/>
              </a:pPr>
              <a:t>2016/10/26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36C85B-2DE5-4C67-9377-F1FF94921E3E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281AB4-2F79-4103-9382-9B774E291B1F}" type="datetimeFigureOut">
              <a:rPr lang="zh-CN" altLang="en-US" smtClean="0"/>
              <a:pPr>
                <a:defRPr/>
              </a:pPr>
              <a:t>2016/10/26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77009F-3E46-4572-8D9F-6EBE836BADA1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845DB1-248A-4389-9F71-DB25684C36A1}" type="datetimeFigureOut">
              <a:rPr lang="zh-CN" altLang="en-US" smtClean="0"/>
              <a:pPr>
                <a:defRPr/>
              </a:pPr>
              <a:t>2016/10/26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378C17-A876-4332-97FF-599759E61847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397D02-422F-402A-A194-2A99BEAD9122}" type="datetimeFigureOut">
              <a:rPr lang="zh-CN" altLang="en-US" smtClean="0"/>
              <a:pPr>
                <a:defRPr/>
              </a:pPr>
              <a:t>2016/10/26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23A4E5-8F63-4F9B-904B-CA1A72BF7F46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1CEF0A-ED33-4D12-85C3-062865E215B7}" type="datetimeFigureOut">
              <a:rPr lang="zh-CN" altLang="en-US" smtClean="0"/>
              <a:pPr>
                <a:defRPr/>
              </a:pPr>
              <a:t>2016/10/26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E2D2EE-64EE-4CE5-9CBA-E38BA61E6FB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8DCFEA-0CA7-4CF6-9207-8841EC34DC0D}" type="datetimeFigureOut">
              <a:rPr lang="zh-CN" altLang="en-US" smtClean="0"/>
              <a:pPr>
                <a:defRPr/>
              </a:pPr>
              <a:t>2016/10/26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8DCC47-BBE2-44FE-875F-04B1C1386E10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23F91-2A53-4671-9687-C72DC48485ED}" type="datetimeFigureOut">
              <a:rPr lang="zh-CN" altLang="en-US"/>
              <a:pPr>
                <a:defRPr/>
              </a:pPr>
              <a:t>2016/10/26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73BA7-091B-459D-A07B-1BDEFB50F65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BF38C-8E05-4955-BCC1-87BC67A8ABCF}" type="datetimeFigureOut">
              <a:rPr lang="zh-CN" altLang="en-US"/>
              <a:pPr>
                <a:defRPr/>
              </a:pPr>
              <a:t>2016/10/26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AFCE6-DF64-4EE6-99EB-0D3FE52914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129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3623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4330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3064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9052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2940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3501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2498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8422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6468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7604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865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1642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229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5181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957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936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istrator\Desktop\新建文件夹\未标题-1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664" cy="687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61796" cy="4929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67623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900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413B3-EB6A-4125-9971-525D030F7415}" type="datetimeFigureOut">
              <a:rPr lang="zh-CN" altLang="en-US" smtClean="0"/>
              <a:pPr/>
              <a:t>2016/10/26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262AB-E3B7-402C-AA18-886618E4D51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  <p:sldLayoutId id="2147483820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830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www.youtube.com/watch?v=CYW9drikk20" TargetMode="Externa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 sz="4800" dirty="0" smtClean="0"/>
              <a:t>漢語裡的食物</a:t>
            </a:r>
            <a:endParaRPr lang="zh-CN" altLang="en-US" sz="48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 smtClean="0"/>
              <a:t>授課教師：于婧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0108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3600" b="1" dirty="0" smtClean="0"/>
              <a:t>如果別人問你“你喜歡吃豆腐嗎”，你應該怎麼回答？</a:t>
            </a:r>
            <a:endParaRPr lang="en-US" altLang="zh-CN" sz="3600" b="1" dirty="0" smtClean="0"/>
          </a:p>
          <a:p>
            <a:r>
              <a:rPr lang="zh-CN" altLang="en-US" sz="3600" dirty="0" smtClean="0"/>
              <a:t>（如果别人问你“你喜欢吃豆腐吗”，你应该怎么回答？）</a:t>
            </a:r>
            <a:endParaRPr lang="zh-CN" alt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925032"/>
            <a:ext cx="2961134" cy="264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223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zh-CN" altLang="en-US" sz="4400" dirty="0" smtClean="0"/>
              <a:t>軟柿子（软柿子）</a:t>
            </a:r>
            <a:r>
              <a:rPr lang="en-US" altLang="zh-CN" b="0" dirty="0" err="1" smtClean="0"/>
              <a:t>ruǎn</a:t>
            </a:r>
            <a:r>
              <a:rPr lang="en-US" altLang="zh-CN" b="0" dirty="0" smtClean="0"/>
              <a:t> </a:t>
            </a:r>
            <a:r>
              <a:rPr lang="en-US" altLang="zh-CN" b="0" dirty="0" err="1"/>
              <a:t>shìzi</a:t>
            </a:r>
            <a:r>
              <a:rPr lang="zh-CN" altLang="en-US" dirty="0"/>
              <a:t/>
            </a:r>
            <a:br>
              <a:rPr lang="zh-CN" altLang="en-US" dirty="0"/>
            </a:br>
            <a:r>
              <a:rPr lang="zh-CN" altLang="en-US" dirty="0"/>
              <a:t/>
            </a:r>
            <a:br>
              <a:rPr lang="zh-CN" altLang="en-US" dirty="0"/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094" y="1173733"/>
            <a:ext cx="3960440" cy="349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6" r="7021"/>
          <a:stretch/>
        </p:blipFill>
        <p:spPr bwMode="auto">
          <a:xfrm>
            <a:off x="179512" y="1197443"/>
            <a:ext cx="284480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78" y="4005064"/>
            <a:ext cx="2844800" cy="258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99070" y="2117289"/>
            <a:ext cx="208604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/>
              <a:t>軟（软）</a:t>
            </a:r>
            <a:r>
              <a:rPr lang="en-US" altLang="zh-CN" sz="3200" dirty="0" err="1" smtClean="0"/>
              <a:t>ruǎn</a:t>
            </a:r>
            <a:endParaRPr lang="zh-CN" alt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6300192" y="4774935"/>
            <a:ext cx="20162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/>
              <a:t>柿子</a:t>
            </a:r>
            <a:endParaRPr lang="en-US" altLang="zh-CN" sz="4400" b="1" dirty="0" smtClean="0"/>
          </a:p>
          <a:p>
            <a:r>
              <a:rPr lang="en-US" altLang="zh-CN" sz="3600" dirty="0" err="1"/>
              <a:t>shìzi</a:t>
            </a:r>
            <a:endParaRPr lang="zh-CN" alt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3347864" y="4974989"/>
            <a:ext cx="151216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/>
              <a:t>硬</a:t>
            </a:r>
            <a:endParaRPr lang="en-US" altLang="zh-CN" sz="4400" b="1" dirty="0" smtClean="0"/>
          </a:p>
          <a:p>
            <a:r>
              <a:rPr lang="en-US" altLang="zh-CN" sz="3200" dirty="0" err="1" smtClean="0"/>
              <a:t>yìng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87483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634082"/>
          </a:xfrm>
        </p:spPr>
        <p:txBody>
          <a:bodyPr/>
          <a:lstStyle/>
          <a:p>
            <a:r>
              <a:rPr lang="zh-CN" altLang="en-US" dirty="0"/>
              <a:t>誰</a:t>
            </a:r>
            <a:r>
              <a:rPr lang="zh-CN" altLang="en-US" dirty="0" smtClean="0"/>
              <a:t>是軟柿子？（谁是软柿子？）</a:t>
            </a:r>
            <a:endParaRPr lang="zh-CN" altLang="en-US" dirty="0"/>
          </a:p>
        </p:txBody>
      </p:sp>
      <p:graphicFrame>
        <p:nvGraphicFramePr>
          <p:cNvPr id="5" name="内容占位符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2476919"/>
              </p:ext>
            </p:extLst>
          </p:nvPr>
        </p:nvGraphicFramePr>
        <p:xfrm>
          <a:off x="24520" y="980728"/>
          <a:ext cx="9119479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" name="椭圆 20"/>
          <p:cNvSpPr/>
          <p:nvPr/>
        </p:nvSpPr>
        <p:spPr>
          <a:xfrm>
            <a:off x="6444208" y="5589240"/>
            <a:ext cx="1279106" cy="1068022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3419872" y="2266020"/>
            <a:ext cx="1296144" cy="1495400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4739410" y="4167082"/>
            <a:ext cx="936104" cy="972108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5652120" y="2005608"/>
            <a:ext cx="1080120" cy="1008112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611560" y="4653136"/>
            <a:ext cx="1008112" cy="936104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2513133" y="4227996"/>
            <a:ext cx="1431776" cy="2210054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12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7464" y="404664"/>
            <a:ext cx="8229600" cy="634082"/>
          </a:xfrm>
        </p:spPr>
        <p:txBody>
          <a:bodyPr/>
          <a:lstStyle/>
          <a:p>
            <a:r>
              <a:rPr lang="zh-CN" altLang="en-US" dirty="0" smtClean="0"/>
              <a:t>吃軟飯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4161432" cy="4393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96752"/>
            <a:ext cx="3429000" cy="4393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1760" y="5733369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/>
              <a:t>他們都是吃軟飯的男人</a:t>
            </a:r>
            <a:r>
              <a:rPr lang="zh-CN" altLang="en-US" sz="3200" b="1" dirty="0"/>
              <a:t>。</a:t>
            </a:r>
            <a:endParaRPr lang="en-US" altLang="zh-CN" sz="3200" b="1" dirty="0"/>
          </a:p>
          <a:p>
            <a:r>
              <a:rPr lang="zh-CN" altLang="en-US" sz="2800" b="1" dirty="0" smtClean="0"/>
              <a:t>（他们都是吃软饭的男人。）</a:t>
            </a:r>
            <a:endParaRPr lang="zh-CN" alt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874303" y="476672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T</a:t>
            </a:r>
            <a:r>
              <a:rPr lang="en-US" altLang="zh-CN" sz="2400" dirty="0" smtClean="0"/>
              <a:t>o </a:t>
            </a:r>
            <a:r>
              <a:rPr lang="en-US" altLang="zh-CN" sz="2400" dirty="0"/>
              <a:t>live off a woman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66927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931224" cy="1152128"/>
          </a:xfrm>
        </p:spPr>
        <p:txBody>
          <a:bodyPr>
            <a:normAutofit/>
          </a:bodyPr>
          <a:lstStyle/>
          <a:p>
            <a:r>
              <a:rPr lang="zh-CN" altLang="en-US" sz="3600" dirty="0"/>
              <a:t>一鍋</a:t>
            </a:r>
            <a:r>
              <a:rPr lang="zh-CN" altLang="en-US" sz="3600" dirty="0" smtClean="0"/>
              <a:t>粥（一锅粥）</a:t>
            </a:r>
            <a:r>
              <a:rPr lang="en-US" altLang="zh-CN" b="0" dirty="0" err="1" smtClean="0"/>
              <a:t>yīguōzhōu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11560" y="1412776"/>
            <a:ext cx="8261796" cy="4929411"/>
          </a:xfrm>
        </p:spPr>
        <p:txBody>
          <a:bodyPr>
            <a:normAutofit/>
          </a:bodyPr>
          <a:lstStyle/>
          <a:p>
            <a:r>
              <a:rPr lang="zh-CN" altLang="en-US" sz="2800" dirty="0" smtClean="0"/>
              <a:t>例：房間裡亂</a:t>
            </a:r>
            <a:r>
              <a:rPr lang="en-US" altLang="zh-CN" sz="2800" dirty="0" smtClean="0"/>
              <a:t>【</a:t>
            </a:r>
            <a:r>
              <a:rPr lang="en-US" altLang="zh-CN" sz="2800" dirty="0" err="1" smtClean="0"/>
              <a:t>luàn</a:t>
            </a:r>
            <a:r>
              <a:rPr lang="en-US" altLang="zh-CN" sz="2800" dirty="0" smtClean="0"/>
              <a:t>】</a:t>
            </a:r>
            <a:r>
              <a:rPr lang="zh-CN" altLang="en-US" sz="2800" dirty="0" smtClean="0"/>
              <a:t>成了一鍋粥。</a:t>
            </a:r>
            <a:endParaRPr lang="en-US" altLang="zh-CN" sz="2800" dirty="0" smtClean="0"/>
          </a:p>
          <a:p>
            <a:r>
              <a:rPr lang="zh-CN" altLang="en-US" sz="2800" dirty="0" smtClean="0"/>
              <a:t>   （房间里乱成了一锅粥）</a:t>
            </a:r>
            <a:endParaRPr lang="zh-CN" altLang="en-US" sz="28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766" y="2866879"/>
            <a:ext cx="4567991" cy="3785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503" y="2544290"/>
            <a:ext cx="5810515" cy="4313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295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閉門羹（闭门羹） </a:t>
            </a:r>
            <a:r>
              <a:rPr lang="en-US" altLang="zh-CN" b="0" dirty="0" err="1"/>
              <a:t>bìméngēng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29208" y="4581128"/>
            <a:ext cx="4618856" cy="1689051"/>
          </a:xfrm>
        </p:spPr>
        <p:txBody>
          <a:bodyPr>
            <a:normAutofit/>
          </a:bodyPr>
          <a:lstStyle/>
          <a:p>
            <a:pPr>
              <a:lnSpc>
                <a:spcPts val="4800"/>
              </a:lnSpc>
            </a:pPr>
            <a:r>
              <a:rPr lang="zh-CN" altLang="en-US" sz="3200" b="1" dirty="0" smtClean="0"/>
              <a:t>例：他吃了閉門羹。</a:t>
            </a:r>
            <a:endParaRPr lang="en-US" altLang="zh-CN" sz="3200" b="1" dirty="0" smtClean="0"/>
          </a:p>
          <a:p>
            <a:pPr>
              <a:lnSpc>
                <a:spcPts val="4800"/>
              </a:lnSpc>
            </a:pPr>
            <a:r>
              <a:rPr lang="zh-CN" altLang="en-US" sz="2800" b="1" dirty="0" smtClean="0"/>
              <a:t>     （他吃了闭门羹。）</a:t>
            </a:r>
            <a:endParaRPr lang="zh-CN" altLang="en-US" sz="28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96753"/>
            <a:ext cx="3707904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3"/>
            <a:ext cx="4124325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43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小菜一碟（</a:t>
            </a:r>
            <a:r>
              <a:rPr lang="en-US" altLang="zh-CN" b="0" dirty="0" err="1"/>
              <a:t>dié</a:t>
            </a:r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11960" y="1622535"/>
            <a:ext cx="4834880" cy="4929411"/>
          </a:xfrm>
        </p:spPr>
        <p:txBody>
          <a:bodyPr/>
          <a:lstStyle/>
          <a:p>
            <a:r>
              <a:rPr lang="en-US" altLang="zh-CN" sz="3200" b="1" dirty="0" smtClean="0"/>
              <a:t>A:</a:t>
            </a:r>
            <a:r>
              <a:rPr lang="zh-CN" altLang="en-US" sz="3200" b="1" dirty="0" smtClean="0"/>
              <a:t>一加一等於幾？</a:t>
            </a:r>
            <a:endParaRPr lang="en-US" altLang="zh-CN" sz="3200" b="1" dirty="0" smtClean="0"/>
          </a:p>
          <a:p>
            <a:r>
              <a:rPr lang="en-US" altLang="zh-CN" sz="3200" b="1" dirty="0" smtClean="0"/>
              <a:t>B:</a:t>
            </a:r>
            <a:r>
              <a:rPr lang="zh-CN" altLang="en-US" sz="3200" b="1" dirty="0"/>
              <a:t>太</a:t>
            </a:r>
            <a:r>
              <a:rPr lang="zh-CN" altLang="en-US" sz="3200" b="1" dirty="0" smtClean="0"/>
              <a:t>簡單了！這就是小菜一碟！一加一等於二！</a:t>
            </a:r>
            <a:endParaRPr lang="en-US" altLang="zh-CN" sz="3200" b="1" dirty="0" smtClean="0"/>
          </a:p>
          <a:p>
            <a:endParaRPr lang="en-US" altLang="zh-CN" sz="3200" b="1" dirty="0" smtClean="0"/>
          </a:p>
          <a:p>
            <a:endParaRPr lang="en-US" altLang="zh-CN" sz="3200" b="1" dirty="0" smtClean="0"/>
          </a:p>
          <a:p>
            <a:r>
              <a:rPr lang="en-US" altLang="zh-CN" sz="3200" b="1" dirty="0" smtClean="0"/>
              <a:t>A: </a:t>
            </a:r>
            <a:r>
              <a:rPr lang="zh-CN" altLang="en-US" sz="3200" b="1" dirty="0" smtClean="0"/>
              <a:t>一加一等于几？</a:t>
            </a:r>
            <a:endParaRPr lang="en-US" altLang="zh-CN" sz="3200" b="1" dirty="0" smtClean="0"/>
          </a:p>
          <a:p>
            <a:r>
              <a:rPr lang="en-US" altLang="zh-CN" sz="3200" b="1" dirty="0" smtClean="0"/>
              <a:t>B: </a:t>
            </a:r>
            <a:r>
              <a:rPr lang="zh-CN" altLang="en-US" sz="3200" b="1" dirty="0"/>
              <a:t>太</a:t>
            </a:r>
            <a:r>
              <a:rPr lang="zh-CN" altLang="en-US" sz="3200" b="1" dirty="0" smtClean="0"/>
              <a:t>简单了！这就是小菜一碟！一加一等于二！</a:t>
            </a:r>
            <a:endParaRPr lang="en-US" altLang="zh-CN" sz="3200" b="1" dirty="0"/>
          </a:p>
          <a:p>
            <a:endParaRPr lang="zh-CN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29" y="1628800"/>
            <a:ext cx="3550895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2" y="1622535"/>
            <a:ext cx="4015956" cy="432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46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小菜一碟（</a:t>
            </a:r>
            <a:r>
              <a:rPr lang="en-US" altLang="zh-CN" b="0" dirty="0" err="1"/>
              <a:t>dié</a:t>
            </a:r>
            <a:r>
              <a:rPr lang="zh-CN" altLang="en-US" dirty="0"/>
              <a:t>）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747336" y="1612366"/>
            <a:ext cx="5076056" cy="4929411"/>
          </a:xfrm>
        </p:spPr>
        <p:txBody>
          <a:bodyPr>
            <a:noAutofit/>
          </a:bodyPr>
          <a:lstStyle/>
          <a:p>
            <a:r>
              <a:rPr lang="zh-CN" altLang="en-US" sz="3200" b="1" dirty="0" smtClean="0"/>
              <a:t>對姚明來說，打籃球就是小菜一碟。</a:t>
            </a:r>
            <a:endParaRPr lang="en-US" altLang="zh-CN" sz="3200" b="1" dirty="0" smtClean="0"/>
          </a:p>
          <a:p>
            <a:endParaRPr lang="en-US" altLang="zh-CN" sz="3200" b="1" dirty="0"/>
          </a:p>
          <a:p>
            <a:endParaRPr lang="en-US" altLang="zh-CN" sz="3200" b="1" dirty="0"/>
          </a:p>
          <a:p>
            <a:endParaRPr lang="en-US" altLang="zh-CN" sz="3200" b="1" dirty="0" smtClean="0"/>
          </a:p>
          <a:p>
            <a:endParaRPr lang="en-US" altLang="zh-CN" sz="3200" b="1" dirty="0"/>
          </a:p>
          <a:p>
            <a:r>
              <a:rPr lang="zh-CN" altLang="en-US" sz="3200" b="1" dirty="0" smtClean="0"/>
              <a:t>對碧昂斯來說，唱歌就是小菜一碟。</a:t>
            </a:r>
            <a:endParaRPr lang="zh-CN" altLang="en-US" sz="32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3128586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77072"/>
            <a:ext cx="312858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11960" y="3140968"/>
            <a:ext cx="41044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rgbClr val="0070C0"/>
                </a:solidFill>
              </a:rPr>
              <a:t>你覺（觉）得什麼是小菜一碟？</a:t>
            </a:r>
            <a:endParaRPr lang="en-US" altLang="zh-CN" sz="40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06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34082"/>
          </a:xfrm>
        </p:spPr>
        <p:txBody>
          <a:bodyPr/>
          <a:lstStyle/>
          <a:p>
            <a:r>
              <a:rPr lang="zh-CN" altLang="en-US" dirty="0" smtClean="0"/>
              <a:t>你知道哪些味道？</a:t>
            </a:r>
            <a:endParaRPr lang="zh-CN" altLang="en-US" dirty="0"/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3328620"/>
              </p:ext>
            </p:extLst>
          </p:nvPr>
        </p:nvGraphicFramePr>
        <p:xfrm>
          <a:off x="-468560" y="764704"/>
          <a:ext cx="9947448" cy="5661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796136" y="573080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 smtClean="0"/>
              <a:t>酸</a:t>
            </a:r>
            <a:endParaRPr lang="zh-CN" altLang="en-US" sz="4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028656" y="5589239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/>
              <a:t>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84368" y="1712324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/>
              <a:t>辣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6097" y="1712325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/>
              <a:t>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7584" y="5589240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/>
              <a:t>甜</a:t>
            </a:r>
          </a:p>
        </p:txBody>
      </p:sp>
    </p:spTree>
    <p:extLst>
      <p:ext uri="{BB962C8B-B14F-4D97-AF65-F5344CB8AC3E}">
        <p14:creationId xmlns:p14="http://schemas.microsoft.com/office/powerpoint/2010/main" val="416896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634082"/>
          </a:xfrm>
        </p:spPr>
        <p:txBody>
          <a:bodyPr/>
          <a:lstStyle/>
          <a:p>
            <a:r>
              <a:rPr lang="zh-CN" altLang="en-US" dirty="0" smtClean="0"/>
              <a:t>用“酸、甜、苦、辣”填空。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7504" y="764704"/>
            <a:ext cx="4680520" cy="5904656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 smtClean="0"/>
              <a:t>1.</a:t>
            </a:r>
            <a:r>
              <a:rPr lang="zh-CN" altLang="en-US" dirty="0" smtClean="0"/>
              <a:t>她的聲（声）音真</a:t>
            </a:r>
            <a:r>
              <a:rPr lang="en-US" altLang="zh-CN" dirty="0" smtClean="0"/>
              <a:t>_______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pPr marL="0" indent="0">
              <a:buNone/>
            </a:pPr>
            <a:r>
              <a:rPr lang="en-US" altLang="zh-CN" dirty="0" smtClean="0"/>
              <a:t>2.</a:t>
            </a:r>
            <a:r>
              <a:rPr lang="zh-CN" altLang="en-US" dirty="0" smtClean="0"/>
              <a:t>他家</a:t>
            </a:r>
            <a:r>
              <a:rPr lang="zh-CN" altLang="en-US" dirty="0" smtClean="0"/>
              <a:t>裡</a:t>
            </a:r>
            <a:r>
              <a:rPr lang="en-US" altLang="zh-CN" dirty="0" smtClean="0"/>
              <a:t>(</a:t>
            </a:r>
            <a:r>
              <a:rPr lang="zh-CN" altLang="en-US" dirty="0" smtClean="0"/>
              <a:t>里</a:t>
            </a:r>
            <a:r>
              <a:rPr lang="en-US" altLang="zh-CN" dirty="0" smtClean="0"/>
              <a:t>)</a:t>
            </a:r>
            <a:r>
              <a:rPr lang="zh-CN" altLang="en-US" dirty="0" smtClean="0"/>
              <a:t>很窮</a:t>
            </a:r>
            <a:r>
              <a:rPr lang="en-US" altLang="zh-CN" dirty="0" smtClean="0"/>
              <a:t>(</a:t>
            </a:r>
            <a:r>
              <a:rPr lang="zh-CN" altLang="en-US" dirty="0" smtClean="0"/>
              <a:t>穷</a:t>
            </a:r>
            <a:r>
              <a:rPr lang="en-US" altLang="zh-CN" dirty="0" smtClean="0"/>
              <a:t>)</a:t>
            </a:r>
            <a:r>
              <a:rPr lang="zh-CN" altLang="en-US" dirty="0" smtClean="0"/>
              <a:t>，</a:t>
            </a:r>
            <a:r>
              <a:rPr lang="zh-CN" altLang="en-US" dirty="0" smtClean="0"/>
              <a:t>生活特別</a:t>
            </a:r>
            <a:r>
              <a:rPr lang="en-US" altLang="zh-CN" dirty="0" smtClean="0"/>
              <a:t>_____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pPr marL="0" indent="0">
              <a:buNone/>
            </a:pPr>
            <a:endParaRPr lang="en-US" altLang="zh-CN" dirty="0" smtClean="0"/>
          </a:p>
          <a:p>
            <a:pPr marL="0" indent="0">
              <a:buNone/>
            </a:pPr>
            <a:r>
              <a:rPr lang="en-US" altLang="zh-CN" dirty="0" smtClean="0"/>
              <a:t>3. </a:t>
            </a:r>
            <a:r>
              <a:rPr lang="zh-CN" altLang="en-US" dirty="0" smtClean="0"/>
              <a:t>你睡得那</a:t>
            </a:r>
            <a:r>
              <a:rPr lang="zh-CN" altLang="en-US" dirty="0" smtClean="0"/>
              <a:t>麼（么）</a:t>
            </a:r>
            <a:r>
              <a:rPr lang="en-US" altLang="zh-CN" dirty="0" smtClean="0"/>
              <a:t>_____</a:t>
            </a:r>
            <a:r>
              <a:rPr lang="zh-CN" altLang="en-US" dirty="0" smtClean="0"/>
              <a:t>，所以我沒叫你。</a:t>
            </a:r>
            <a:endParaRPr lang="en-US" altLang="zh-CN" dirty="0" smtClean="0"/>
          </a:p>
          <a:p>
            <a:pPr marL="0" indent="0">
              <a:buNone/>
            </a:pPr>
            <a:r>
              <a:rPr lang="en-US" altLang="zh-CN" dirty="0" smtClean="0"/>
              <a:t>4.</a:t>
            </a:r>
            <a:r>
              <a:rPr lang="zh-CN" altLang="en-US" dirty="0"/>
              <a:t>那個女孩</a:t>
            </a:r>
            <a:r>
              <a:rPr lang="zh-CN" altLang="en-US" dirty="0" smtClean="0"/>
              <a:t>很</a:t>
            </a:r>
            <a:r>
              <a:rPr lang="en-US" altLang="zh-CN" dirty="0" smtClean="0"/>
              <a:t>_______</a:t>
            </a:r>
            <a:r>
              <a:rPr lang="zh-CN" altLang="en-US" dirty="0" smtClean="0"/>
              <a:t>，很多男孩都喜</a:t>
            </a:r>
            <a:r>
              <a:rPr lang="zh-CN" altLang="en-US" dirty="0" smtClean="0"/>
              <a:t>歡（欢）她。</a:t>
            </a:r>
            <a:endParaRPr lang="en-US" altLang="zh-CN" dirty="0" smtClean="0"/>
          </a:p>
          <a:p>
            <a:pPr marL="0" indent="0">
              <a:buNone/>
            </a:pPr>
            <a:endParaRPr lang="en-US" altLang="zh-CN" dirty="0" smtClean="0"/>
          </a:p>
          <a:p>
            <a:pPr marL="0" indent="0">
              <a:buNone/>
            </a:pPr>
            <a:r>
              <a:rPr lang="en-US" altLang="zh-CN" dirty="0" smtClean="0"/>
              <a:t>5. </a:t>
            </a:r>
            <a:r>
              <a:rPr lang="zh-CN" altLang="en-US" dirty="0"/>
              <a:t>這個</a:t>
            </a:r>
            <a:r>
              <a:rPr lang="zh-CN" altLang="en-US" dirty="0" smtClean="0"/>
              <a:t>故事讓（让）我很心</a:t>
            </a:r>
            <a:r>
              <a:rPr lang="en-US" altLang="zh-CN" dirty="0" smtClean="0"/>
              <a:t>__</a:t>
            </a:r>
            <a:r>
              <a:rPr lang="en-US" altLang="zh-CN" dirty="0" smtClean="0"/>
              <a:t>_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pPr marL="0" indent="0">
              <a:buNone/>
            </a:pPr>
            <a:endParaRPr lang="en-US" altLang="zh-CN" dirty="0" smtClean="0"/>
          </a:p>
          <a:p>
            <a:pPr marL="0" indent="0">
              <a:buNone/>
            </a:pPr>
            <a:r>
              <a:rPr lang="en-US" altLang="zh-CN" dirty="0" smtClean="0"/>
              <a:t>6.</a:t>
            </a:r>
            <a:r>
              <a:rPr lang="zh-CN" altLang="en-US" dirty="0"/>
              <a:t>老</a:t>
            </a:r>
            <a:r>
              <a:rPr lang="zh-CN" altLang="en-US" dirty="0" smtClean="0"/>
              <a:t>師（师）很</a:t>
            </a:r>
            <a:r>
              <a:rPr lang="zh-CN" altLang="en-US" dirty="0"/>
              <a:t>喜</a:t>
            </a:r>
            <a:r>
              <a:rPr lang="zh-CN" altLang="en-US" dirty="0" smtClean="0"/>
              <a:t>歡這個（这个）嘴</a:t>
            </a:r>
            <a:r>
              <a:rPr lang="en-US" altLang="zh-CN" dirty="0" smtClean="0"/>
              <a:t>_______</a:t>
            </a:r>
            <a:r>
              <a:rPr lang="zh-CN" altLang="en-US" dirty="0" smtClean="0"/>
              <a:t>的學（学）生。</a:t>
            </a:r>
            <a:endParaRPr lang="en-US" altLang="zh-CN" dirty="0" smtClean="0"/>
          </a:p>
          <a:p>
            <a:pPr marL="0" indent="0">
              <a:buNone/>
            </a:pPr>
            <a:endParaRPr lang="zh-CN" altLang="en-US" dirty="0"/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4788024" y="764704"/>
            <a:ext cx="4355976" cy="58833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AutoNum type="arabicPeriod"/>
            </a:pPr>
            <a:r>
              <a:rPr lang="en-US" altLang="zh-CN" dirty="0" smtClean="0"/>
              <a:t>Her</a:t>
            </a:r>
            <a:r>
              <a:rPr lang="en-US" altLang="zh-CN" dirty="0"/>
              <a:t> voice is very sweet</a:t>
            </a:r>
            <a:r>
              <a:rPr lang="en-US" altLang="zh-CN" dirty="0" smtClean="0"/>
              <a:t>.</a:t>
            </a:r>
          </a:p>
          <a:p>
            <a:pPr marL="0" indent="0">
              <a:buNone/>
            </a:pPr>
            <a:r>
              <a:rPr lang="en-US" altLang="zh-CN" dirty="0" smtClean="0"/>
              <a:t>2</a:t>
            </a:r>
            <a:r>
              <a:rPr lang="en-US" altLang="zh-CN" dirty="0" smtClean="0"/>
              <a:t>. </a:t>
            </a:r>
            <a:r>
              <a:rPr lang="en-US" altLang="zh-CN" dirty="0" smtClean="0"/>
              <a:t>His family was poor </a:t>
            </a:r>
            <a:r>
              <a:rPr lang="en-US" altLang="zh-CN" dirty="0" smtClean="0"/>
              <a:t>and life was really hard.</a:t>
            </a:r>
            <a:endParaRPr lang="en-US" altLang="zh-CN" dirty="0" smtClean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en-US" altLang="zh-CN" dirty="0" smtClean="0"/>
              <a:t>3</a:t>
            </a:r>
            <a:r>
              <a:rPr lang="en-US" altLang="zh-CN" dirty="0" smtClean="0"/>
              <a:t>. </a:t>
            </a:r>
            <a:r>
              <a:rPr lang="en-US" altLang="zh-CN" dirty="0" smtClean="0"/>
              <a:t>You slept so soundly that I didn’t wake you up</a:t>
            </a:r>
            <a:r>
              <a:rPr lang="en-US" altLang="zh-CN" dirty="0" smtClean="0"/>
              <a:t>.</a:t>
            </a:r>
          </a:p>
          <a:p>
            <a:pPr marL="0" indent="0">
              <a:buNone/>
            </a:pPr>
            <a:endParaRPr lang="en-US" altLang="zh-CN" dirty="0" smtClean="0"/>
          </a:p>
          <a:p>
            <a:pPr marL="0" indent="0">
              <a:buNone/>
            </a:pPr>
            <a:r>
              <a:rPr lang="en-US" altLang="zh-CN" dirty="0"/>
              <a:t>4</a:t>
            </a:r>
            <a:r>
              <a:rPr lang="en-US" altLang="zh-CN" dirty="0" smtClean="0"/>
              <a:t>. </a:t>
            </a:r>
            <a:r>
              <a:rPr lang="en-US" altLang="zh-CN" dirty="0" smtClean="0"/>
              <a:t>That girl is very hot, and a lot of boys like </a:t>
            </a:r>
            <a:r>
              <a:rPr lang="en-US" altLang="zh-CN" dirty="0" smtClean="0"/>
              <a:t>her.</a:t>
            </a:r>
          </a:p>
          <a:p>
            <a:pPr marL="0" indent="0">
              <a:buNone/>
            </a:pPr>
            <a:endParaRPr lang="en-US" altLang="zh-CN" dirty="0" smtClean="0"/>
          </a:p>
          <a:p>
            <a:pPr marL="0" indent="0">
              <a:buNone/>
            </a:pPr>
            <a:r>
              <a:rPr lang="en-US" altLang="zh-CN" dirty="0" smtClean="0"/>
              <a:t>5. This story made me feel</a:t>
            </a:r>
          </a:p>
          <a:p>
            <a:pPr marL="0" indent="0">
              <a:buNone/>
            </a:pPr>
            <a:r>
              <a:rPr lang="en-US" altLang="zh-CN" dirty="0" smtClean="0"/>
              <a:t>so sad.</a:t>
            </a:r>
          </a:p>
          <a:p>
            <a:pPr marL="0" indent="0">
              <a:buNone/>
            </a:pPr>
            <a:endParaRPr lang="en-US" altLang="zh-CN" dirty="0" smtClean="0"/>
          </a:p>
          <a:p>
            <a:pPr marL="0" indent="0">
              <a:buNone/>
            </a:pPr>
            <a:r>
              <a:rPr lang="en-US" altLang="zh-CN" dirty="0" smtClean="0"/>
              <a:t>6. The teacher likes this honey-lipped</a:t>
            </a:r>
            <a:r>
              <a:rPr lang="en-US" altLang="zh-CN" dirty="0"/>
              <a:t> </a:t>
            </a:r>
            <a:r>
              <a:rPr lang="en-US" altLang="zh-CN" dirty="0"/>
              <a:t>student</a:t>
            </a:r>
            <a:r>
              <a:rPr lang="en-US" altLang="zh-CN" dirty="0"/>
              <a:t> very much.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1484784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</a:rPr>
              <a:t>苦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3848" y="2348880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</a:rPr>
              <a:t>甜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39752" y="3121596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</a:rPr>
              <a:t>辣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9592" y="5661248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</a:rPr>
              <a:t>甜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47864" y="620688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</a:rPr>
              <a:t>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5936" y="4365104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</a:rPr>
              <a:t>酸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90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粉</a:t>
            </a:r>
            <a:r>
              <a:rPr lang="zh-CN" altLang="en-US" dirty="0" smtClean="0"/>
              <a:t>絲（粉丝）</a:t>
            </a:r>
            <a:r>
              <a:rPr lang="en-US" altLang="zh-CN" b="0" dirty="0" err="1"/>
              <a:t>fěnsī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3913838" cy="3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00807"/>
            <a:ext cx="4067944" cy="3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1720" y="5229200"/>
            <a:ext cx="6415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 smtClean="0"/>
              <a:t>Fěnsī</a:t>
            </a:r>
            <a:r>
              <a:rPr lang="en-US" altLang="zh-CN" sz="3600" b="1" dirty="0" smtClean="0"/>
              <a:t>     ≈     Fans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55726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吃不到葡萄說葡萄酸。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96752"/>
            <a:ext cx="8261796" cy="56612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CN" dirty="0" smtClean="0">
              <a:hlinkClick r:id="rId2"/>
            </a:endParaRPr>
          </a:p>
          <a:p>
            <a:endParaRPr lang="en-US" altLang="zh-CN" dirty="0">
              <a:hlinkClick r:id="rId2"/>
            </a:endParaRPr>
          </a:p>
          <a:p>
            <a:endParaRPr lang="en-US" altLang="zh-CN" dirty="0" smtClean="0">
              <a:hlinkClick r:id="rId2"/>
            </a:endParaRPr>
          </a:p>
          <a:p>
            <a:endParaRPr lang="en-US" altLang="zh-CN" dirty="0">
              <a:hlinkClick r:id="rId2"/>
            </a:endParaRPr>
          </a:p>
          <a:p>
            <a:endParaRPr lang="en-US" altLang="zh-CN" dirty="0" smtClean="0">
              <a:hlinkClick r:id="rId2"/>
            </a:endParaRPr>
          </a:p>
          <a:p>
            <a:endParaRPr lang="en-US" altLang="zh-CN" dirty="0">
              <a:hlinkClick r:id="rId2"/>
            </a:endParaRPr>
          </a:p>
          <a:p>
            <a:endParaRPr lang="en-US" altLang="zh-CN" dirty="0" smtClean="0">
              <a:hlinkClick r:id="rId2"/>
            </a:endParaRPr>
          </a:p>
          <a:p>
            <a:endParaRPr lang="en-US" altLang="zh-CN" dirty="0">
              <a:hlinkClick r:id="rId2"/>
            </a:endParaRPr>
          </a:p>
          <a:p>
            <a:endParaRPr lang="en-US" altLang="zh-CN" dirty="0" smtClean="0">
              <a:hlinkClick r:id="rId2"/>
            </a:endParaRPr>
          </a:p>
          <a:p>
            <a:endParaRPr lang="en-US" altLang="zh-CN" dirty="0">
              <a:hlinkClick r:id="rId2"/>
            </a:endParaRPr>
          </a:p>
          <a:p>
            <a:r>
              <a:rPr lang="en-US" altLang="zh-CN" sz="1800" dirty="0" smtClean="0">
                <a:hlinkClick r:id="rId2"/>
              </a:rPr>
              <a:t>https</a:t>
            </a:r>
            <a:r>
              <a:rPr lang="en-US" altLang="zh-CN" sz="1800" dirty="0">
                <a:hlinkClick r:id="rId2"/>
              </a:rPr>
              <a:t>://</a:t>
            </a:r>
            <a:r>
              <a:rPr lang="en-US" altLang="zh-CN" sz="1800" dirty="0" smtClean="0">
                <a:hlinkClick r:id="rId2"/>
              </a:rPr>
              <a:t>www.youtube.com/watch?v=CYW9drikk20</a:t>
            </a:r>
            <a:endParaRPr lang="en-US" altLang="zh-CN" sz="1800" dirty="0" smtClean="0"/>
          </a:p>
          <a:p>
            <a:endParaRPr lang="zh-CN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268760"/>
            <a:ext cx="3168352" cy="4173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215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心急吃不了（</a:t>
            </a:r>
            <a:r>
              <a:rPr lang="en-US" altLang="zh-CN" b="0" dirty="0" err="1"/>
              <a:t>liǎo</a:t>
            </a:r>
            <a:r>
              <a:rPr lang="zh-CN" altLang="en-US" dirty="0" smtClean="0"/>
              <a:t>）熱豆腐。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5106689" cy="4805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15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心急吃不了（</a:t>
            </a:r>
            <a:r>
              <a:rPr lang="en-US" altLang="zh-CN" b="0" dirty="0" err="1"/>
              <a:t>liǎo</a:t>
            </a:r>
            <a:r>
              <a:rPr lang="zh-CN" altLang="en-US" dirty="0"/>
              <a:t>）熱豆腐。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40768"/>
            <a:ext cx="5416978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753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吃著碗裡的，看著鍋裡的。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2776"/>
            <a:ext cx="5976664" cy="447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099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他吃過的鹽比我吃過的米還多。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1090560" y="5373216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 smtClean="0"/>
              <a:t>老王</a:t>
            </a:r>
            <a:r>
              <a:rPr lang="zh-CN" altLang="en-US" dirty="0"/>
              <a:t>吃過的鹽</a:t>
            </a:r>
            <a:r>
              <a:rPr lang="zh-CN" altLang="en-US" dirty="0" smtClean="0"/>
              <a:t>比小王吃</a:t>
            </a:r>
            <a:r>
              <a:rPr lang="zh-CN" altLang="en-US" dirty="0"/>
              <a:t>過的米還多。 </a:t>
            </a:r>
            <a:endParaRPr lang="zh-CN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360" y="1196753"/>
            <a:ext cx="3235673" cy="3050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89247"/>
            <a:ext cx="337185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1600" y="4458357"/>
            <a:ext cx="3816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/>
              <a:t>老王    工作了</a:t>
            </a:r>
            <a:r>
              <a:rPr lang="en-US" altLang="zh-CN" sz="2800" b="1" dirty="0" smtClean="0"/>
              <a:t>30</a:t>
            </a:r>
            <a:r>
              <a:rPr lang="zh-CN" altLang="en-US" sz="2800" b="1" dirty="0" smtClean="0"/>
              <a:t>年</a:t>
            </a:r>
            <a:endParaRPr lang="zh-CN" alt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391291" y="4458357"/>
            <a:ext cx="3076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小</a:t>
            </a:r>
            <a:r>
              <a:rPr lang="zh-CN" altLang="en-US" sz="2800" b="1" dirty="0"/>
              <a:t>王    </a:t>
            </a:r>
            <a:r>
              <a:rPr lang="zh-CN" altLang="en-US" sz="2800" b="1" dirty="0" smtClean="0"/>
              <a:t>工作</a:t>
            </a:r>
            <a:r>
              <a:rPr lang="zh-CN" altLang="en-US" sz="2800" b="1" dirty="0"/>
              <a:t>了</a:t>
            </a:r>
            <a:r>
              <a:rPr lang="en-US" altLang="zh-CN" sz="2800" b="1" dirty="0"/>
              <a:t>3</a:t>
            </a:r>
            <a:r>
              <a:rPr lang="zh-CN" altLang="en-US" sz="2800" b="1" dirty="0"/>
              <a:t>年</a:t>
            </a:r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42032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練習（练习）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4680520" cy="3158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4869160"/>
            <a:ext cx="4968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/>
              <a:t>“</a:t>
            </a:r>
            <a:r>
              <a:rPr lang="en-US" altLang="zh-CN" sz="4000" b="1" dirty="0"/>
              <a:t>1</a:t>
            </a:r>
            <a:r>
              <a:rPr lang="zh-CN" altLang="en-US" sz="4000" b="1" dirty="0" smtClean="0"/>
              <a:t>”的漢字怎麼寫</a:t>
            </a:r>
            <a:r>
              <a:rPr lang="en-US" altLang="zh-CN" sz="4000" b="1" dirty="0" smtClean="0"/>
              <a:t>?</a:t>
            </a:r>
          </a:p>
          <a:p>
            <a:r>
              <a:rPr lang="zh-CN" altLang="en-US" sz="3200" b="1" dirty="0" smtClean="0"/>
              <a:t>（“</a:t>
            </a:r>
            <a:r>
              <a:rPr lang="en-US" altLang="zh-CN" sz="3200" b="1" dirty="0" smtClean="0"/>
              <a:t>1</a:t>
            </a:r>
            <a:r>
              <a:rPr lang="zh-CN" altLang="en-US" sz="3200" b="1" dirty="0" smtClean="0"/>
              <a:t>”的汉字怎么写？）</a:t>
            </a:r>
            <a:endParaRPr lang="zh-CN" alt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724128" y="1945039"/>
            <a:ext cx="266429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solidFill>
                  <a:srgbClr val="FF0000"/>
                </a:solidFill>
              </a:rPr>
              <a:t>吃醋</a:t>
            </a:r>
            <a:r>
              <a:rPr lang="zh-CN" altLang="en-US" sz="4800" dirty="0">
                <a:solidFill>
                  <a:srgbClr val="FF0000"/>
                </a:solidFill>
              </a:rPr>
              <a:t>（</a:t>
            </a:r>
            <a:r>
              <a:rPr lang="en-US" altLang="zh-CN" sz="4800" dirty="0" err="1">
                <a:solidFill>
                  <a:srgbClr val="FF0000"/>
                </a:solidFill>
              </a:rPr>
              <a:t>cù</a:t>
            </a:r>
            <a:r>
              <a:rPr lang="zh-CN" altLang="en-US" sz="4800" dirty="0">
                <a:solidFill>
                  <a:srgbClr val="FF0000"/>
                </a:solidFill>
              </a:rPr>
              <a:t>）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36254" y="5099992"/>
            <a:ext cx="3084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solidFill>
                  <a:srgbClr val="FF0000"/>
                </a:solidFill>
              </a:rPr>
              <a:t>小菜一</a:t>
            </a:r>
            <a:r>
              <a:rPr lang="zh-CN" altLang="en-US" sz="5400" b="1" dirty="0" smtClean="0">
                <a:solidFill>
                  <a:srgbClr val="FF0000"/>
                </a:solidFill>
              </a:rPr>
              <a:t>碟</a:t>
            </a:r>
            <a:endParaRPr lang="zh-CN" alt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74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34082"/>
          </a:xfrm>
        </p:spPr>
        <p:txBody>
          <a:bodyPr/>
          <a:lstStyle/>
          <a:p>
            <a:r>
              <a:rPr lang="zh-CN" altLang="en-US" dirty="0" smtClean="0"/>
              <a:t>練習（练习）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0748"/>
            <a:ext cx="4217005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507" y="1160748"/>
            <a:ext cx="4476175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25504" y="4709042"/>
            <a:ext cx="432048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 smtClean="0">
                <a:solidFill>
                  <a:srgbClr val="FF0000"/>
                </a:solidFill>
              </a:rPr>
              <a:t>（吃）</a:t>
            </a:r>
            <a:r>
              <a:rPr lang="zh-CN" altLang="en-US" sz="5400" b="1" dirty="0">
                <a:solidFill>
                  <a:srgbClr val="FF0000"/>
                </a:solidFill>
              </a:rPr>
              <a:t>閉門</a:t>
            </a:r>
            <a:r>
              <a:rPr lang="zh-CN" altLang="en-US" sz="5400" b="1" dirty="0">
                <a:solidFill>
                  <a:srgbClr val="FF0000"/>
                </a:solidFill>
              </a:rPr>
              <a:t>羹</a:t>
            </a:r>
            <a:endParaRPr lang="en-US" altLang="zh-CN" sz="5400" b="1" dirty="0">
              <a:solidFill>
                <a:srgbClr val="FF0000"/>
              </a:solidFill>
            </a:endParaRPr>
          </a:p>
          <a:p>
            <a:r>
              <a:rPr lang="en-US" altLang="zh-CN" sz="4000" dirty="0" smtClean="0">
                <a:solidFill>
                  <a:srgbClr val="FF0000"/>
                </a:solidFill>
              </a:rPr>
              <a:t>    (</a:t>
            </a:r>
            <a:r>
              <a:rPr lang="zh-CN" altLang="en-US" sz="4000" dirty="0" smtClean="0">
                <a:solidFill>
                  <a:srgbClr val="FF0000"/>
                </a:solidFill>
              </a:rPr>
              <a:t>吃</a:t>
            </a:r>
            <a:r>
              <a:rPr lang="en-US" altLang="zh-CN" sz="4000" dirty="0" smtClean="0">
                <a:solidFill>
                  <a:srgbClr val="FF0000"/>
                </a:solidFill>
              </a:rPr>
              <a:t>)  </a:t>
            </a:r>
            <a:r>
              <a:rPr lang="zh-CN" altLang="en-US" sz="4000" dirty="0" smtClean="0">
                <a:solidFill>
                  <a:srgbClr val="FF0000"/>
                </a:solidFill>
              </a:rPr>
              <a:t>闭门羹      </a:t>
            </a:r>
            <a:endParaRPr lang="en-US" altLang="zh-CN" sz="4000" dirty="0">
              <a:solidFill>
                <a:srgbClr val="FF0000"/>
              </a:solidFill>
            </a:endParaRPr>
          </a:p>
          <a:p>
            <a:r>
              <a:rPr lang="en-US" altLang="zh-CN" sz="4000" dirty="0" smtClean="0">
                <a:solidFill>
                  <a:srgbClr val="FF0000"/>
                </a:solidFill>
              </a:rPr>
              <a:t>     </a:t>
            </a:r>
            <a:r>
              <a:rPr lang="en-US" altLang="zh-CN" sz="4000" dirty="0" err="1" smtClean="0">
                <a:solidFill>
                  <a:srgbClr val="FF0000"/>
                </a:solidFill>
              </a:rPr>
              <a:t>bìméngēng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0742" y="4776827"/>
            <a:ext cx="44741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</a:rPr>
              <a:t>吃着碗里的，</a:t>
            </a:r>
            <a:endParaRPr lang="en-US" altLang="zh-CN" sz="4800" b="1" dirty="0" smtClean="0">
              <a:solidFill>
                <a:srgbClr val="FF0000"/>
              </a:solidFill>
            </a:endParaRPr>
          </a:p>
          <a:p>
            <a:r>
              <a:rPr lang="zh-CN" altLang="en-US" sz="4800" b="1" dirty="0" smtClean="0">
                <a:solidFill>
                  <a:srgbClr val="FF0000"/>
                </a:solidFill>
              </a:rPr>
              <a:t>看着锅里的</a:t>
            </a:r>
            <a:endParaRPr lang="zh-CN" alt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06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練習（练习）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59474"/>
            <a:ext cx="4363143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694" y="1340768"/>
            <a:ext cx="4241305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99593" y="5445224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</a:rPr>
              <a:t>一锅粥</a:t>
            </a:r>
            <a:endParaRPr lang="en-US" altLang="zh-CN" sz="4800" b="1" dirty="0" smtClean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11178" y="5483877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</a:rPr>
              <a:t>睡</a:t>
            </a:r>
            <a:r>
              <a:rPr lang="zh-CN" altLang="en-US" sz="4800" b="1" dirty="0" smtClean="0">
                <a:solidFill>
                  <a:srgbClr val="FF0000"/>
                </a:solidFill>
              </a:rPr>
              <a:t>得很甜</a:t>
            </a:r>
            <a:endParaRPr lang="en-US" altLang="zh-CN" sz="48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8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裝蒜 </a:t>
            </a:r>
            <a:r>
              <a:rPr lang="en-US" altLang="zh-CN" b="0" dirty="0" err="1" smtClean="0"/>
              <a:t>zhuāngsuàn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764321" y="5592961"/>
            <a:ext cx="8136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pretend not to </a:t>
            </a:r>
            <a:r>
              <a:rPr lang="en-US" altLang="zh-CN" sz="2800" b="1" dirty="0" smtClean="0"/>
              <a:t>know; make </a:t>
            </a:r>
            <a:r>
              <a:rPr lang="en-US" altLang="zh-CN" sz="2800" b="1" dirty="0"/>
              <a:t>a </a:t>
            </a:r>
            <a:r>
              <a:rPr lang="en-US" altLang="zh-CN" sz="2800" b="1" dirty="0" smtClean="0"/>
              <a:t>pretense</a:t>
            </a:r>
            <a:endParaRPr lang="zh-CN" altLang="en-US" sz="2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643" y="1196752"/>
            <a:ext cx="4392488" cy="426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589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0" y="1574707"/>
            <a:ext cx="4540313" cy="4252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圆角矩形标注 4"/>
          <p:cNvSpPr/>
          <p:nvPr/>
        </p:nvSpPr>
        <p:spPr>
          <a:xfrm>
            <a:off x="4560033" y="1412776"/>
            <a:ext cx="4583968" cy="1584176"/>
          </a:xfrm>
          <a:prstGeom prst="wedgeRoundRectCallout">
            <a:avLst>
              <a:gd name="adj1" fmla="val -60061"/>
              <a:gd name="adj2" fmla="val 86016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/>
              <a:t>說！你為怎麼殺了他？</a:t>
            </a:r>
            <a:endParaRPr lang="en-US" altLang="zh-CN" sz="3200" b="1" dirty="0" smtClean="0"/>
          </a:p>
          <a:p>
            <a:pPr algn="ctr"/>
            <a:r>
              <a:rPr lang="zh-CN" altLang="en-US" sz="2800" b="1" dirty="0" smtClean="0"/>
              <a:t>（说！你为什么杀了他？）</a:t>
            </a:r>
            <a:endParaRPr lang="zh-CN" altLang="en-US" sz="2800" b="1" dirty="0"/>
          </a:p>
        </p:txBody>
      </p:sp>
      <p:sp>
        <p:nvSpPr>
          <p:cNvPr id="8" name="圆角矩形标注 7"/>
          <p:cNvSpPr/>
          <p:nvPr/>
        </p:nvSpPr>
        <p:spPr>
          <a:xfrm>
            <a:off x="4560034" y="4077072"/>
            <a:ext cx="4583967" cy="1233886"/>
          </a:xfrm>
          <a:prstGeom prst="wedgeRoundRectCallout">
            <a:avLst>
              <a:gd name="adj1" fmla="val -61208"/>
              <a:gd name="adj2" fmla="val -41025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 smtClean="0"/>
              <a:t>別</a:t>
            </a:r>
            <a:r>
              <a:rPr lang="zh-CN" altLang="en-US" sz="3600" b="1" dirty="0" smtClean="0">
                <a:solidFill>
                  <a:schemeClr val="tx1"/>
                </a:solidFill>
              </a:rPr>
              <a:t>裝蒜</a:t>
            </a:r>
            <a:r>
              <a:rPr lang="zh-CN" altLang="en-US" sz="3600" b="1" dirty="0" smtClean="0"/>
              <a:t>！快說（说）！</a:t>
            </a:r>
            <a:endParaRPr lang="en-US" altLang="zh-CN" sz="3600" b="1" dirty="0" smtClean="0"/>
          </a:p>
        </p:txBody>
      </p:sp>
      <p:sp>
        <p:nvSpPr>
          <p:cNvPr id="9" name="圆角矩形标注 8"/>
          <p:cNvSpPr/>
          <p:nvPr/>
        </p:nvSpPr>
        <p:spPr>
          <a:xfrm>
            <a:off x="1475656" y="260648"/>
            <a:ext cx="3995936" cy="864096"/>
          </a:xfrm>
          <a:prstGeom prst="wedgeRoundRectCallout">
            <a:avLst>
              <a:gd name="adj1" fmla="val -60061"/>
              <a:gd name="adj2" fmla="val 164962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/>
              <a:t>我沒</a:t>
            </a:r>
            <a:r>
              <a:rPr lang="zh-CN" altLang="en-US" sz="3600" b="1" dirty="0" smtClean="0"/>
              <a:t>有！不是我！</a:t>
            </a:r>
            <a:endParaRPr lang="en-US" altLang="zh-CN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264556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吃醋（</a:t>
            </a:r>
            <a:r>
              <a:rPr lang="en-US" altLang="zh-CN" b="0" dirty="0" err="1"/>
              <a:t>cù</a:t>
            </a:r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661379"/>
            <a:ext cx="4318402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61379"/>
            <a:ext cx="23336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线形标注 2 3"/>
          <p:cNvSpPr/>
          <p:nvPr/>
        </p:nvSpPr>
        <p:spPr>
          <a:xfrm>
            <a:off x="3635896" y="5242778"/>
            <a:ext cx="3600400" cy="1138549"/>
          </a:xfrm>
          <a:prstGeom prst="borderCallout2">
            <a:avLst>
              <a:gd name="adj1" fmla="val 14926"/>
              <a:gd name="adj2" fmla="val 99648"/>
              <a:gd name="adj3" fmla="val -59013"/>
              <a:gd name="adj4" fmla="val 107325"/>
              <a:gd name="adj5" fmla="val -194770"/>
              <a:gd name="adj6" fmla="val 1231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 smtClean="0"/>
              <a:t>她吃醋了。</a:t>
            </a:r>
            <a:endParaRPr lang="zh-CN" alt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424149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3600" b="1" dirty="0" smtClean="0"/>
              <a:t>如果別人問你“你喜歡</a:t>
            </a:r>
            <a:r>
              <a:rPr lang="zh-CN" altLang="en-US" sz="3600" b="1" dirty="0" smtClean="0"/>
              <a:t>吃</a:t>
            </a:r>
            <a:r>
              <a:rPr lang="zh-CN" altLang="en-US" sz="3600" b="1" dirty="0"/>
              <a:t>醋</a:t>
            </a:r>
            <a:r>
              <a:rPr lang="zh-CN" altLang="en-US" sz="3600" b="1" dirty="0" smtClean="0"/>
              <a:t>嗎</a:t>
            </a:r>
            <a:r>
              <a:rPr lang="zh-CN" altLang="en-US" sz="3600" b="1" dirty="0" smtClean="0"/>
              <a:t>”，你應該怎麼回答？</a:t>
            </a:r>
            <a:endParaRPr lang="en-US" altLang="zh-CN" sz="3600" b="1" dirty="0" smtClean="0"/>
          </a:p>
          <a:p>
            <a:r>
              <a:rPr lang="zh-CN" altLang="en-US" sz="3600" dirty="0" smtClean="0"/>
              <a:t>（如果别人问你“你喜欢</a:t>
            </a:r>
            <a:r>
              <a:rPr lang="zh-CN" altLang="en-US" sz="3600" dirty="0" smtClean="0"/>
              <a:t>吃</a:t>
            </a:r>
            <a:r>
              <a:rPr lang="zh-CN" altLang="en-US" sz="3600" dirty="0"/>
              <a:t>醋</a:t>
            </a:r>
            <a:r>
              <a:rPr lang="zh-CN" altLang="en-US" sz="3600" dirty="0" smtClean="0"/>
              <a:t>吗</a:t>
            </a:r>
            <a:r>
              <a:rPr lang="zh-CN" altLang="en-US" sz="3600" dirty="0" smtClean="0"/>
              <a:t>”，你应该怎么回答？）</a:t>
            </a:r>
            <a:endParaRPr lang="zh-CN" alt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925032"/>
            <a:ext cx="2961134" cy="264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973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* </a:t>
            </a:r>
            <a:r>
              <a:rPr lang="zh-CN" altLang="en-US" dirty="0" smtClean="0"/>
              <a:t>小鮮肉</a:t>
            </a:r>
            <a:r>
              <a:rPr lang="en-US" altLang="zh-CN" dirty="0"/>
              <a:t>(</a:t>
            </a:r>
            <a:r>
              <a:rPr lang="zh-CN" altLang="en-US" dirty="0" smtClean="0"/>
              <a:t>小鲜肉</a:t>
            </a:r>
            <a:r>
              <a:rPr lang="en-US" altLang="zh-CN" dirty="0" smtClean="0"/>
              <a:t>)</a:t>
            </a:r>
            <a:r>
              <a:rPr lang="zh-CN" altLang="en-US" dirty="0" smtClean="0"/>
              <a:t> </a:t>
            </a:r>
            <a:r>
              <a:rPr lang="en-US" altLang="zh-CN" dirty="0" err="1"/>
              <a:t>xiǎo</a:t>
            </a:r>
            <a:r>
              <a:rPr lang="en-US" altLang="zh-CN" dirty="0"/>
              <a:t> </a:t>
            </a:r>
            <a:r>
              <a:rPr lang="en-US" altLang="zh-CN" dirty="0" err="1"/>
              <a:t>xiān</a:t>
            </a:r>
            <a:r>
              <a:rPr lang="en-US" altLang="zh-CN" dirty="0"/>
              <a:t> </a:t>
            </a:r>
            <a:r>
              <a:rPr lang="en-US" altLang="zh-CN" dirty="0" err="1"/>
              <a:t>ròu</a:t>
            </a:r>
            <a:r>
              <a:rPr lang="en-US" altLang="zh-CN" dirty="0"/>
              <a:t> 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497" y="1700808"/>
            <a:ext cx="6723583" cy="4253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7" descr="a08b87d6277f9e2f5673eac51b30e924b999f3b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77" y="1268760"/>
            <a:ext cx="7331421" cy="543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95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誰是小鮮肉？（谁是小鲜肉？）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4" t="674" r="7569" b="10135"/>
          <a:stretch/>
        </p:blipFill>
        <p:spPr bwMode="auto">
          <a:xfrm>
            <a:off x="5602514" y="1523674"/>
            <a:ext cx="1858056" cy="39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8" t="219" r="13350" b="17734"/>
          <a:stretch/>
        </p:blipFill>
        <p:spPr bwMode="auto">
          <a:xfrm>
            <a:off x="3925316" y="1523672"/>
            <a:ext cx="1677197" cy="3915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0" y="1496088"/>
            <a:ext cx="2047875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1"/>
          <a:stretch/>
        </p:blipFill>
        <p:spPr bwMode="auto">
          <a:xfrm>
            <a:off x="7460570" y="1523673"/>
            <a:ext cx="1800225" cy="391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905" y="1523673"/>
            <a:ext cx="1847850" cy="3915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5812300" y="5425767"/>
            <a:ext cx="143848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66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√</a:t>
            </a:r>
            <a:endParaRPr lang="zh-CN" altLang="en-US" sz="5400" b="1" cap="none" spc="50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507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吃豆腐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To flirt with women.</a:t>
            </a:r>
            <a:endParaRPr lang="zh-CN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8640"/>
            <a:ext cx="3312592" cy="265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56497"/>
            <a:ext cx="397041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35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lideshow-summer-holiday">
  <a:themeElements>
    <a:clrScheme name="自定义 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C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卡通烹饪幻灯片模板</Template>
  <TotalTime>8108</TotalTime>
  <Words>678</Words>
  <Application>Microsoft Office PowerPoint</Application>
  <PresentationFormat>全屏显示(4:3)</PresentationFormat>
  <Paragraphs>120</Paragraphs>
  <Slides>27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4</vt:i4>
      </vt:variant>
      <vt:variant>
        <vt:lpstr>幻灯片标题</vt:lpstr>
      </vt:variant>
      <vt:variant>
        <vt:i4>27</vt:i4>
      </vt:variant>
    </vt:vector>
  </HeadingPairs>
  <TitlesOfParts>
    <vt:vector size="31" baseType="lpstr">
      <vt:lpstr>第一PPT，www.1ppt.com</vt:lpstr>
      <vt:lpstr>Office 主题</vt:lpstr>
      <vt:lpstr>Slideshow-summer-holiday</vt:lpstr>
      <vt:lpstr>1_Office 主题</vt:lpstr>
      <vt:lpstr>漢語裡的食物</vt:lpstr>
      <vt:lpstr>粉絲（粉丝）fěnsī</vt:lpstr>
      <vt:lpstr>裝蒜 zhuāngsuàn</vt:lpstr>
      <vt:lpstr>PowerPoint 演示文稿</vt:lpstr>
      <vt:lpstr>吃醋（cù）</vt:lpstr>
      <vt:lpstr>PowerPoint 演示文稿</vt:lpstr>
      <vt:lpstr>* 小鮮肉(小鲜肉) xiǎo xiān ròu </vt:lpstr>
      <vt:lpstr>誰是小鮮肉？（谁是小鲜肉？）</vt:lpstr>
      <vt:lpstr>吃豆腐</vt:lpstr>
      <vt:lpstr>PowerPoint 演示文稿</vt:lpstr>
      <vt:lpstr>軟柿子（软柿子）ruǎn shìzi  </vt:lpstr>
      <vt:lpstr>誰是軟柿子？（谁是软柿子？）</vt:lpstr>
      <vt:lpstr>吃軟飯</vt:lpstr>
      <vt:lpstr>一鍋粥（一锅粥）yīguōzhōu</vt:lpstr>
      <vt:lpstr>閉門羹（闭门羹） bìméngēng</vt:lpstr>
      <vt:lpstr>小菜一碟（dié）</vt:lpstr>
      <vt:lpstr>小菜一碟（dié）</vt:lpstr>
      <vt:lpstr>你知道哪些味道？</vt:lpstr>
      <vt:lpstr>用“酸、甜、苦、辣”填空。</vt:lpstr>
      <vt:lpstr>吃不到葡萄說葡萄酸。</vt:lpstr>
      <vt:lpstr>心急吃不了（liǎo）熱豆腐。</vt:lpstr>
      <vt:lpstr>心急吃不了（liǎo）熱豆腐。</vt:lpstr>
      <vt:lpstr>吃著碗裡的，看著鍋裡的。</vt:lpstr>
      <vt:lpstr>他吃過的鹽比我吃過的米還多。</vt:lpstr>
      <vt:lpstr>練習（练习）</vt:lpstr>
      <vt:lpstr>練習（练习）</vt:lpstr>
      <vt:lpstr>練習（练习）</vt:lpstr>
    </vt:vector>
  </TitlesOfParts>
  <Company>China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漢語裡的食物</dc:title>
  <dc:creator>User</dc:creator>
  <cp:lastModifiedBy>User</cp:lastModifiedBy>
  <cp:revision>86</cp:revision>
  <dcterms:created xsi:type="dcterms:W3CDTF">2016-10-08T00:14:06Z</dcterms:created>
  <dcterms:modified xsi:type="dcterms:W3CDTF">2016-10-26T20:24:43Z</dcterms:modified>
</cp:coreProperties>
</file>