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WTPC8Cq-Y" TargetMode="External"/><Relationship Id="rId2" Type="http://schemas.openxmlformats.org/officeDocument/2006/relationships/hyperlink" Target="https://www.youtube.com/watch?v=_neSkrKWzdU&amp;list=PLwpv8T1mk-0NfJofFa1y4AJezmDa8HwIz&amp;index=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859" y="0"/>
            <a:ext cx="9195860" cy="681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94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"/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4900" b="1" dirty="0" smtClean="0">
                <a:solidFill>
                  <a:schemeClr val="accent6">
                    <a:lumMod val="50000"/>
                  </a:schemeClr>
                </a:solidFill>
              </a:rPr>
              <a:t>生词表（</a:t>
            </a:r>
            <a:r>
              <a:rPr lang="en-US" altLang="zh-CN" sz="4900" b="1" dirty="0" smtClean="0">
                <a:solidFill>
                  <a:schemeClr val="accent6">
                    <a:lumMod val="50000"/>
                  </a:schemeClr>
                </a:solidFill>
              </a:rPr>
              <a:t>Vocab List</a:t>
            </a:r>
            <a:r>
              <a:rPr lang="zh-CN" altLang="en-US" sz="4900" b="1" dirty="0" smtClean="0">
                <a:solidFill>
                  <a:schemeClr val="accent6">
                    <a:lumMod val="50000"/>
                  </a:schemeClr>
                </a:solidFill>
              </a:rPr>
              <a:t>）</a:t>
            </a:r>
            <a:r>
              <a:rPr lang="zh-CN" altLang="en-US" sz="49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zh-CN" altLang="en-US" sz="49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zh-CN" altLang="en-US" sz="49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72816"/>
            <a:ext cx="9865096" cy="6121895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600" dirty="0" smtClean="0"/>
              <a:t>臥底</a:t>
            </a:r>
            <a:r>
              <a:rPr lang="en-US" altLang="zh-CN" sz="4600" dirty="0" err="1" smtClean="0"/>
              <a:t>wòdǐ</a:t>
            </a:r>
            <a:r>
              <a:rPr lang="en-US" altLang="zh-CN" sz="4600" dirty="0" smtClean="0"/>
              <a:t> ----- spy</a:t>
            </a:r>
          </a:p>
          <a:p>
            <a:endParaRPr lang="en-US" altLang="zh-CN" sz="4600" dirty="0" smtClean="0"/>
          </a:p>
          <a:p>
            <a:pPr fontAlgn="b"/>
            <a:r>
              <a:rPr lang="zh-CN" altLang="en-US" sz="4600" dirty="0" smtClean="0"/>
              <a:t>懷（怀）疑</a:t>
            </a:r>
            <a:r>
              <a:rPr lang="en-US" altLang="zh-CN" sz="4600" dirty="0" err="1" smtClean="0"/>
              <a:t>huáiyí</a:t>
            </a:r>
            <a:r>
              <a:rPr lang="en-US" altLang="zh-CN" sz="4600" dirty="0" smtClean="0"/>
              <a:t> ---- to doubt , to suspect</a:t>
            </a:r>
          </a:p>
          <a:p>
            <a:pPr fontAlgn="b"/>
            <a:endParaRPr lang="en-US" altLang="zh-CN" sz="4600" dirty="0" smtClean="0"/>
          </a:p>
          <a:p>
            <a:r>
              <a:rPr lang="zh-CN" altLang="en-US" sz="4600" dirty="0" smtClean="0"/>
              <a:t>投票</a:t>
            </a:r>
            <a:r>
              <a:rPr lang="en-US" altLang="zh-CN" sz="4600" dirty="0" err="1" smtClean="0"/>
              <a:t>tóupiào</a:t>
            </a:r>
            <a:r>
              <a:rPr lang="en-US" altLang="zh-CN" sz="4600" dirty="0" smtClean="0"/>
              <a:t> ---- to vote, vote</a:t>
            </a:r>
          </a:p>
          <a:p>
            <a:endParaRPr lang="en-US" altLang="zh-CN" sz="4600" dirty="0"/>
          </a:p>
          <a:p>
            <a:r>
              <a:rPr lang="zh-CN" altLang="en-US" sz="4600" dirty="0" smtClean="0"/>
              <a:t>指</a:t>
            </a:r>
            <a:r>
              <a:rPr lang="en-US" altLang="zh-CN" sz="4000" dirty="0" err="1" smtClean="0"/>
              <a:t>zhǐ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---- to point at or to</a:t>
            </a:r>
            <a:endParaRPr lang="zh-CN" altLang="en-US" sz="4000" dirty="0"/>
          </a:p>
          <a:p>
            <a:endParaRPr lang="en-US" altLang="zh-CN" sz="4200" dirty="0"/>
          </a:p>
          <a:p>
            <a:pPr fontAlgn="b"/>
            <a:endParaRPr lang="en-US" altLang="zh-CN" dirty="0"/>
          </a:p>
          <a:p>
            <a:pPr fontAlgn="b"/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966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363272" cy="1152128"/>
          </a:xfrm>
        </p:spPr>
        <p:txBody>
          <a:bodyPr>
            <a:normAutofit fontScale="90000"/>
          </a:bodyPr>
          <a:lstStyle/>
          <a:p>
            <a:pPr fontAlgn="b"/>
            <a:r>
              <a:rPr lang="zh-CN" altLang="en-US" sz="4900" b="1" dirty="0">
                <a:solidFill>
                  <a:schemeClr val="accent6">
                    <a:lumMod val="50000"/>
                  </a:schemeClr>
                </a:solidFill>
              </a:rPr>
              <a:t>遊</a:t>
            </a:r>
            <a:r>
              <a:rPr lang="zh-CN" altLang="en-US" sz="4900" b="1" dirty="0" smtClean="0">
                <a:solidFill>
                  <a:schemeClr val="accent6">
                    <a:lumMod val="50000"/>
                  </a:schemeClr>
                </a:solidFill>
              </a:rPr>
              <a:t>戲</a:t>
            </a:r>
            <a:r>
              <a:rPr lang="zh-CN" altLang="en-US" sz="4900" b="1" dirty="0">
                <a:solidFill>
                  <a:schemeClr val="accent6">
                    <a:lumMod val="50000"/>
                  </a:schemeClr>
                </a:solidFill>
              </a:rPr>
              <a:t>規</a:t>
            </a:r>
            <a:r>
              <a:rPr lang="zh-CN" altLang="en-US" sz="4900" b="1" dirty="0" smtClean="0">
                <a:solidFill>
                  <a:schemeClr val="accent6">
                    <a:lumMod val="50000"/>
                  </a:schemeClr>
                </a:solidFill>
              </a:rPr>
              <a:t>則（游戏规则）</a:t>
            </a:r>
            <a:r>
              <a:rPr lang="en-US" altLang="zh-CN" dirty="0"/>
              <a:t> </a:t>
            </a:r>
            <a:r>
              <a:rPr lang="en-US" altLang="zh-CN" dirty="0" err="1" smtClean="0"/>
              <a:t>yóuxìguīzé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3999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31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CN" dirty="0">
                <a:hlinkClick r:id="rId2"/>
              </a:rPr>
              <a:t>https://www.youtube.com/watch?v=_</a:t>
            </a:r>
            <a:r>
              <a:rPr lang="en-US" altLang="zh-CN" dirty="0" smtClean="0">
                <a:hlinkClick r:id="rId2"/>
              </a:rPr>
              <a:t>neSkrKWzdU&amp;list=PLwpv8T1mk-0NfJofFa1y4AJezmDa8HwIz&amp;index=4</a:t>
            </a:r>
            <a:endParaRPr lang="en-US" altLang="zh-CN" dirty="0" smtClean="0"/>
          </a:p>
          <a:p>
            <a:r>
              <a:rPr lang="zh-CN" altLang="en-US" dirty="0" smtClean="0"/>
              <a:t>看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4</a:t>
            </a:r>
            <a:r>
              <a:rPr lang="zh-CN" altLang="en-US" dirty="0" smtClean="0"/>
              <a:t>轮（卧底直接出局）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www.youtube.com/watch?v=BvWTPC8Cq-Y</a:t>
            </a:r>
            <a:endParaRPr lang="en-US" altLang="zh-CN" dirty="0" smtClean="0"/>
          </a:p>
          <a:p>
            <a:r>
              <a:rPr lang="zh-CN" altLang="en-US" dirty="0" smtClean="0"/>
              <a:t>（眉毛</a:t>
            </a:r>
            <a:r>
              <a:rPr lang="en-US" altLang="zh-CN" dirty="0" smtClean="0"/>
              <a:t>/</a:t>
            </a:r>
            <a:r>
              <a:rPr lang="zh-CN" altLang="en-US" dirty="0" smtClean="0"/>
              <a:t>胡须 ；何炅</a:t>
            </a:r>
            <a:r>
              <a:rPr lang="en-US" altLang="zh-CN" dirty="0" smtClean="0"/>
              <a:t>/</a:t>
            </a:r>
            <a:r>
              <a:rPr lang="zh-CN" altLang="en-US" dirty="0" smtClean="0"/>
              <a:t>维嘉）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570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70</Words>
  <Application>Microsoft Office PowerPoint</Application>
  <PresentationFormat>全屏显示(4:3)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 生词表（Vocab List） </vt:lpstr>
      <vt:lpstr>遊戲規則（游戏规则） yóuxìguīzé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9</cp:revision>
  <dcterms:created xsi:type="dcterms:W3CDTF">2016-11-30T19:57:04Z</dcterms:created>
  <dcterms:modified xsi:type="dcterms:W3CDTF">2016-11-30T20:21:55Z</dcterms:modified>
</cp:coreProperties>
</file>