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5" r:id="rId5"/>
    <p:sldId id="257" r:id="rId6"/>
    <p:sldId id="263" r:id="rId7"/>
    <p:sldId id="264" r:id="rId8"/>
    <p:sldId id="258" r:id="rId9"/>
    <p:sldId id="259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2016/12/6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-1aYQAPYNs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5kyEVypz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vp-DHohfI&amp;t=161s" TargetMode="External"/><Relationship Id="rId2" Type="http://schemas.openxmlformats.org/officeDocument/2006/relationships/hyperlink" Target="https://www.youtube.com/watch?v=1yV5uVAmJI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564904"/>
            <a:ext cx="8517632" cy="4525963"/>
          </a:xfrm>
        </p:spPr>
        <p:txBody>
          <a:bodyPr/>
          <a:lstStyle/>
          <a:p>
            <a:r>
              <a:rPr lang="zh-CN" altLang="en-US" sz="4000" b="1" dirty="0" smtClean="0"/>
              <a:t>你們看過中國的音樂節目嗎？</a:t>
            </a:r>
            <a:endParaRPr lang="en-US" altLang="zh-CN" sz="4000" b="1" dirty="0" smtClean="0"/>
          </a:p>
          <a:p>
            <a:pPr marL="0" indent="0">
              <a:buNone/>
            </a:pPr>
            <a:r>
              <a:rPr lang="en-US" altLang="zh-CN" sz="4000" b="1" dirty="0"/>
              <a:t> </a:t>
            </a:r>
            <a:r>
              <a:rPr lang="en-US" altLang="zh-CN" sz="4000" b="1" dirty="0" smtClean="0"/>
              <a:t>  </a:t>
            </a:r>
            <a:r>
              <a:rPr lang="zh-CN" altLang="en-US" sz="4000" b="1" dirty="0" smtClean="0"/>
              <a:t>看過哪些？</a:t>
            </a:r>
            <a:endParaRPr lang="en-US" altLang="zh-CN" sz="4000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dirty="0" smtClean="0"/>
              <a:t>（你们看过中国的音乐节目吗？看过哪些？）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62"/>
            <a:ext cx="2738889" cy="23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找出谁是音痴！！！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1475656" y="1927085"/>
            <a:ext cx="3657600" cy="4663440"/>
          </a:xfrm>
        </p:spPr>
        <p:txBody>
          <a:bodyPr/>
          <a:lstStyle/>
          <a:p>
            <a:r>
              <a:rPr lang="zh-CN" altLang="en-US" sz="4400" b="1" dirty="0" smtClean="0"/>
              <a:t>歌神</a:t>
            </a:r>
            <a:r>
              <a:rPr lang="en-US" altLang="zh-CN" sz="3600" dirty="0" smtClean="0"/>
              <a:t>[</a:t>
            </a:r>
            <a:r>
              <a:rPr lang="en-US" altLang="zh-CN" sz="3600" dirty="0" err="1"/>
              <a:t>gē</a:t>
            </a:r>
            <a:r>
              <a:rPr lang="en-US" altLang="zh-CN" sz="3600" dirty="0"/>
              <a:t> </a:t>
            </a:r>
            <a:r>
              <a:rPr lang="en-US" altLang="zh-CN" sz="3600" dirty="0" err="1"/>
              <a:t>shén</a:t>
            </a:r>
            <a:r>
              <a:rPr lang="en-US" altLang="zh-CN" sz="3600" dirty="0" smtClean="0"/>
              <a:t>]</a:t>
            </a:r>
          </a:p>
          <a:p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292080" y="1916832"/>
            <a:ext cx="3657600" cy="4663440"/>
          </a:xfrm>
        </p:spPr>
        <p:txBody>
          <a:bodyPr/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音痴</a:t>
            </a:r>
            <a:r>
              <a:rPr lang="en-US" altLang="zh-CN" sz="3600" dirty="0" smtClean="0">
                <a:solidFill>
                  <a:srgbClr val="FF0000"/>
                </a:solidFill>
              </a:rPr>
              <a:t>[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yīnchī</a:t>
            </a:r>
            <a:r>
              <a:rPr lang="en-US" altLang="zh-CN" sz="3600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996952"/>
            <a:ext cx="2695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110234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动作按钮: 影片 7">
            <a:hlinkClick r:id="rId4" highlightClick="1"/>
          </p:cNvPr>
          <p:cNvSpPr/>
          <p:nvPr/>
        </p:nvSpPr>
        <p:spPr>
          <a:xfrm>
            <a:off x="5035759" y="6165304"/>
            <a:ext cx="720080" cy="504056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8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/>
          <a:lstStyle/>
          <a:p>
            <a:pPr marL="82296" indent="0">
              <a:buNone/>
            </a:pPr>
            <a:r>
              <a:rPr lang="zh-CN" altLang="en-US" sz="3200" dirty="0" smtClean="0"/>
              <a:t>假唱 </a:t>
            </a:r>
            <a:r>
              <a:rPr lang="en-US" altLang="zh-CN" sz="3200" dirty="0" smtClean="0"/>
              <a:t>/ </a:t>
            </a:r>
            <a:r>
              <a:rPr lang="zh-CN" altLang="en-US" sz="3200" dirty="0" smtClean="0"/>
              <a:t>对口型</a:t>
            </a:r>
            <a:r>
              <a:rPr lang="en-US" altLang="zh-CN" sz="3200" dirty="0" smtClean="0"/>
              <a:t>[</a:t>
            </a:r>
            <a:r>
              <a:rPr lang="en-US" altLang="zh-CN" sz="3200" dirty="0" err="1" smtClean="0"/>
              <a:t>duìkǒuxíng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]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lip-synch</a:t>
            </a:r>
          </a:p>
          <a:p>
            <a:pPr marL="82296" indent="0">
              <a:buNone/>
            </a:pPr>
            <a:endParaRPr lang="en-US" altLang="zh-CN" sz="3200" dirty="0" smtClean="0"/>
          </a:p>
          <a:p>
            <a:pPr marL="82296" indent="0">
              <a:buNone/>
            </a:pPr>
            <a:r>
              <a:rPr lang="zh-CN" altLang="en-US" sz="3200" dirty="0" smtClean="0"/>
              <a:t>配音    </a:t>
            </a:r>
            <a:r>
              <a:rPr lang="en-US" altLang="zh-CN" sz="3200" dirty="0" smtClean="0"/>
              <a:t>dubbing</a:t>
            </a:r>
          </a:p>
          <a:p>
            <a:pPr marL="82296" indent="0">
              <a:buNone/>
            </a:pPr>
            <a:endParaRPr lang="en-US" altLang="zh-CN" sz="3200" dirty="0" smtClean="0"/>
          </a:p>
          <a:p>
            <a:pPr marL="82296" indent="0">
              <a:buNone/>
            </a:pPr>
            <a:r>
              <a:rPr lang="zh-CN" altLang="en-US" sz="3200" dirty="0" smtClean="0"/>
              <a:t>淘汰</a:t>
            </a:r>
            <a:r>
              <a:rPr lang="en-US" altLang="zh-CN" sz="3200" dirty="0" smtClean="0"/>
              <a:t>[</a:t>
            </a:r>
            <a:r>
              <a:rPr lang="en-US" altLang="zh-CN" sz="3200" dirty="0" err="1"/>
              <a:t>táotài</a:t>
            </a:r>
            <a:r>
              <a:rPr lang="en-US" altLang="zh-CN" sz="3200" dirty="0" smtClean="0"/>
              <a:t>]    to knock out (in a    </a:t>
            </a:r>
          </a:p>
          <a:p>
            <a:pPr marL="82296" indent="0">
              <a:buNone/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competition)</a:t>
            </a:r>
          </a:p>
          <a:p>
            <a:pPr marL="82296" indent="0">
              <a:buNone/>
            </a:pPr>
            <a:endParaRPr lang="en-US" altLang="zh-CN" dirty="0" smtClean="0"/>
          </a:p>
          <a:p>
            <a:pPr marL="82296" indent="0">
              <a:buNone/>
            </a:pPr>
            <a:endParaRPr lang="en-US" altLang="zh-CN" dirty="0"/>
          </a:p>
          <a:p>
            <a:pPr marL="82296" indent="0">
              <a:buNone/>
            </a:pPr>
            <a:endParaRPr lang="en-US" altLang="zh-CN" dirty="0" smtClean="0"/>
          </a:p>
          <a:p>
            <a:pPr marL="82296" indent="0">
              <a:buNone/>
            </a:pPr>
            <a:endParaRPr lang="en-US" altLang="zh-CN" dirty="0"/>
          </a:p>
          <a:p>
            <a:pPr marL="82296" indent="0">
              <a:buNone/>
            </a:pPr>
            <a:endParaRPr lang="zh-CN" altLang="en-US" dirty="0"/>
          </a:p>
        </p:txBody>
      </p:sp>
      <p:sp>
        <p:nvSpPr>
          <p:cNvPr id="5" name="动作按钮: 前进或下一项 4">
            <a:hlinkClick r:id="rId2" highlightClick="1"/>
          </p:cNvPr>
          <p:cNvSpPr/>
          <p:nvPr/>
        </p:nvSpPr>
        <p:spPr>
          <a:xfrm>
            <a:off x="323528" y="5949280"/>
            <a:ext cx="72008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2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1" y="476672"/>
            <a:ext cx="901050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2305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7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www.youtube.com/watch?v=1yV5uVAmJIU</a:t>
            </a:r>
            <a:endParaRPr lang="en-US" altLang="zh-CN" dirty="0" smtClean="0"/>
          </a:p>
          <a:p>
            <a:r>
              <a:rPr lang="zh-CN" altLang="en-US" smtClean="0"/>
              <a:t>薛之谦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>
                <a:hlinkClick r:id="rId3"/>
              </a:rPr>
              <a:t>蔡依林：</a:t>
            </a:r>
            <a:endParaRPr lang="en-US" altLang="zh-CN" dirty="0">
              <a:hlinkClick r:id="rId3"/>
            </a:endParaRPr>
          </a:p>
          <a:p>
            <a:r>
              <a:rPr lang="en-US" altLang="zh-CN" dirty="0">
                <a:hlinkClick r:id="rId3"/>
              </a:rPr>
              <a:t>https://www.youtube.com/watch?v=hSvp-DHohfI&amp;t=161s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50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9665" y="260648"/>
            <a:ext cx="7498080" cy="178621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中國好聲音（中国好声音）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</a:t>
            </a:r>
            <a:r>
              <a:rPr lang="en-US" altLang="zh-CN" dirty="0" smtClean="0"/>
              <a:t>The voice of China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2057400"/>
            <a:ext cx="7498080" cy="4800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2015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9" y="2564453"/>
            <a:ext cx="7237309" cy="418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7824" y="245527"/>
            <a:ext cx="7498080" cy="1143000"/>
          </a:xfrm>
        </p:spPr>
        <p:txBody>
          <a:bodyPr/>
          <a:lstStyle/>
          <a:p>
            <a:r>
              <a:rPr lang="zh-CN" altLang="en-US" dirty="0" smtClean="0"/>
              <a:t>我是歌手 </a:t>
            </a:r>
            <a:r>
              <a:rPr lang="en-US" altLang="zh-CN" dirty="0" smtClean="0"/>
              <a:t>I’m a Singer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4" y="17714"/>
            <a:ext cx="20520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7"/>
            <a:ext cx="7428936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7586" y="116633"/>
            <a:ext cx="7498080" cy="1642194"/>
          </a:xfrm>
        </p:spPr>
        <p:txBody>
          <a:bodyPr>
            <a:normAutofit fontScale="90000"/>
          </a:bodyPr>
          <a:lstStyle/>
          <a:p>
            <a:pPr fontAlgn="b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5300" dirty="0" smtClean="0"/>
              <a:t>蒙面歌王 </a:t>
            </a:r>
            <a:r>
              <a:rPr lang="en-US" altLang="zh-CN" sz="4000" dirty="0" smtClean="0"/>
              <a:t>The Masked Singer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dirty="0" smtClean="0"/>
              <a:t>[</a:t>
            </a:r>
            <a:r>
              <a:rPr lang="en-US" altLang="zh-CN" dirty="0" err="1" smtClean="0">
                <a:effectLst/>
              </a:rPr>
              <a:t>méngmiàn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err="1" smtClean="0">
                <a:effectLst/>
              </a:rPr>
              <a:t>gēwáng</a:t>
            </a:r>
            <a:r>
              <a:rPr lang="en-US" altLang="zh-CN" dirty="0" smtClean="0">
                <a:effectLst/>
              </a:rPr>
              <a:t>]</a:t>
            </a:r>
            <a:r>
              <a:rPr lang="en-US" altLang="zh-CN" dirty="0">
                <a:effectLst/>
              </a:rPr>
              <a:t/>
            </a:r>
            <a:br>
              <a:rPr lang="en-US" altLang="zh-CN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852936"/>
            <a:ext cx="7498080" cy="4800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8180"/>
            <a:ext cx="8352408" cy="47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0864"/>
            <a:ext cx="8496424" cy="509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282758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偶滴歌神啊</a:t>
            </a:r>
            <a:r>
              <a:rPr lang="en-US" altLang="zh-CN" dirty="0" smtClean="0"/>
              <a:t>》[</a:t>
            </a:r>
            <a:r>
              <a:rPr lang="en-US" altLang="zh-CN" dirty="0" err="1">
                <a:effectLst/>
              </a:rPr>
              <a:t>ǒu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err="1">
                <a:effectLst/>
              </a:rPr>
              <a:t>dī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err="1">
                <a:effectLst/>
              </a:rPr>
              <a:t>gē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err="1">
                <a:effectLst/>
              </a:rPr>
              <a:t>shén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smtClean="0">
                <a:effectLst/>
              </a:rPr>
              <a:t>a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984776" cy="523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偶滴歌神啊</a:t>
            </a:r>
            <a:r>
              <a:rPr lang="en-US" altLang="zh-CN" dirty="0" smtClean="0"/>
              <a:t>》[</a:t>
            </a:r>
            <a:r>
              <a:rPr lang="en-US" altLang="zh-CN" dirty="0" err="1">
                <a:effectLst/>
              </a:rPr>
              <a:t>ǒu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err="1">
                <a:effectLst/>
              </a:rPr>
              <a:t>dī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err="1">
                <a:effectLst/>
              </a:rPr>
              <a:t>gē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err="1">
                <a:effectLst/>
              </a:rPr>
              <a:t>shén</a:t>
            </a:r>
            <a:r>
              <a:rPr lang="en-US" altLang="zh-CN" dirty="0">
                <a:effectLst/>
              </a:rPr>
              <a:t> a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/>
          <a:lstStyle/>
          <a:p>
            <a:r>
              <a:rPr lang="zh-CN" altLang="en-US" sz="4400" b="1" dirty="0" smtClean="0">
                <a:solidFill>
                  <a:srgbClr val="00B050"/>
                </a:solidFill>
              </a:rPr>
              <a:t>歌神 （</a:t>
            </a:r>
            <a:r>
              <a:rPr lang="en-US" altLang="zh-CN" sz="4400" b="1" dirty="0" smtClean="0">
                <a:solidFill>
                  <a:srgbClr val="00B050"/>
                </a:solidFill>
              </a:rPr>
              <a:t>N+</a:t>
            </a:r>
            <a:r>
              <a:rPr lang="zh-CN" altLang="en-US" sz="4400" b="1" dirty="0" smtClean="0">
                <a:solidFill>
                  <a:srgbClr val="00B050"/>
                </a:solidFill>
              </a:rPr>
              <a:t>神）</a:t>
            </a:r>
            <a:endParaRPr lang="en-US" altLang="zh-CN" sz="4400" b="1" dirty="0" smtClean="0">
              <a:solidFill>
                <a:srgbClr val="00B050"/>
              </a:solidFill>
            </a:endParaRPr>
          </a:p>
          <a:p>
            <a:r>
              <a:rPr lang="zh-CN" altLang="en-US" sz="3600" dirty="0" smtClean="0"/>
              <a:t>舞神      厨神       武</a:t>
            </a:r>
            <a:r>
              <a:rPr lang="zh-CN" altLang="en-US" sz="3600" dirty="0"/>
              <a:t>神</a:t>
            </a:r>
            <a:endParaRPr lang="en-US" altLang="zh-CN" sz="3600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4400" b="1" dirty="0" smtClean="0">
                <a:solidFill>
                  <a:srgbClr val="7030A0"/>
                </a:solidFill>
              </a:rPr>
              <a:t>我</a:t>
            </a:r>
            <a:r>
              <a:rPr lang="zh-CN" altLang="en-US" sz="4400" b="1" dirty="0">
                <a:solidFill>
                  <a:srgbClr val="7030A0"/>
                </a:solidFill>
              </a:rPr>
              <a:t>的个神啊</a:t>
            </a:r>
            <a:r>
              <a:rPr lang="zh-CN" altLang="en-US" sz="4400" b="1" dirty="0" smtClean="0">
                <a:solidFill>
                  <a:srgbClr val="7030A0"/>
                </a:solidFill>
              </a:rPr>
              <a:t>！</a:t>
            </a:r>
            <a:endParaRPr lang="en-US" altLang="zh-CN" sz="4400" b="1" dirty="0" smtClean="0">
              <a:solidFill>
                <a:srgbClr val="7030A0"/>
              </a:solidFill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</a:rPr>
              <a:t>= </a:t>
            </a:r>
            <a:r>
              <a:rPr lang="zh-CN" altLang="en-US" sz="4400" b="1" dirty="0">
                <a:solidFill>
                  <a:srgbClr val="7030A0"/>
                </a:solidFill>
              </a:rPr>
              <a:t>我的天！</a:t>
            </a:r>
            <a:endParaRPr lang="en-US" altLang="zh-CN" sz="4400" b="1" dirty="0">
              <a:solidFill>
                <a:srgbClr val="7030A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43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标注 3"/>
          <p:cNvSpPr/>
          <p:nvPr/>
        </p:nvSpPr>
        <p:spPr>
          <a:xfrm>
            <a:off x="2065107" y="4581128"/>
            <a:ext cx="2304256" cy="1296144"/>
          </a:xfrm>
          <a:prstGeom prst="wedgeRectCallout">
            <a:avLst>
              <a:gd name="adj1" fmla="val 93807"/>
              <a:gd name="adj2" fmla="val -1756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/>
              <a:t>主持人</a:t>
            </a:r>
            <a:endParaRPr lang="zh-CN" altLang="en-US" sz="5400" b="1" dirty="0"/>
          </a:p>
        </p:txBody>
      </p:sp>
      <p:sp>
        <p:nvSpPr>
          <p:cNvPr id="5" name="椭圆形标注 4"/>
          <p:cNvSpPr/>
          <p:nvPr/>
        </p:nvSpPr>
        <p:spPr>
          <a:xfrm>
            <a:off x="5838833" y="116632"/>
            <a:ext cx="2938941" cy="1296144"/>
          </a:xfrm>
          <a:prstGeom prst="wedgeEllipseCallout">
            <a:avLst>
              <a:gd name="adj1" fmla="val -100345"/>
              <a:gd name="adj2" fmla="val 690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 err="1"/>
              <a:t>xuǎnshǒu</a:t>
            </a:r>
            <a:endParaRPr lang="en-US" altLang="zh-CN" sz="2800" b="1" dirty="0"/>
          </a:p>
          <a:p>
            <a:r>
              <a:rPr lang="zh-CN" altLang="en-US" sz="4800" b="1" dirty="0" smtClean="0"/>
              <a:t> 选手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243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C00000"/>
                </a:solidFill>
              </a:rPr>
              <a:t>明星嘉宾 </a:t>
            </a:r>
            <a:r>
              <a:rPr lang="en-US" altLang="zh-CN" dirty="0" smtClean="0"/>
              <a:t>[</a:t>
            </a:r>
            <a:r>
              <a:rPr lang="en-US" altLang="zh-CN" dirty="0" err="1" smtClean="0">
                <a:effectLst/>
              </a:rPr>
              <a:t>míngxīng</a:t>
            </a:r>
            <a:r>
              <a:rPr lang="en-US" altLang="zh-CN" dirty="0">
                <a:effectLst/>
              </a:rPr>
              <a:t> </a:t>
            </a:r>
            <a:r>
              <a:rPr lang="en-US" altLang="zh-CN" dirty="0" err="1" smtClean="0">
                <a:effectLst/>
              </a:rPr>
              <a:t>jiābīn</a:t>
            </a:r>
            <a:r>
              <a:rPr lang="en-US" altLang="zh-CN" dirty="0" smtClean="0">
                <a:effectLst/>
              </a:rPr>
              <a:t>]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3770"/>
            <a:ext cx="7344816" cy="51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1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922114"/>
          </a:xfrm>
        </p:spPr>
        <p:txBody>
          <a:bodyPr>
            <a:normAutofit fontScale="90000"/>
          </a:bodyPr>
          <a:lstStyle/>
          <a:p>
            <a:pPr fontAlgn="b"/>
            <a:r>
              <a:rPr lang="zh-CN" altLang="en-US" sz="5300" dirty="0" smtClean="0">
                <a:solidFill>
                  <a:srgbClr val="0070C0"/>
                </a:solidFill>
              </a:rPr>
              <a:t>鉴音团</a:t>
            </a:r>
            <a:r>
              <a:rPr lang="zh-CN" altLang="en-US" dirty="0" smtClean="0"/>
              <a:t> </a:t>
            </a:r>
            <a:r>
              <a:rPr lang="en-US" altLang="zh-CN" dirty="0" smtClean="0"/>
              <a:t>[</a:t>
            </a:r>
            <a:r>
              <a:rPr lang="en-US" altLang="zh-CN" dirty="0" err="1" smtClean="0">
                <a:effectLst/>
              </a:rPr>
              <a:t>jiàn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err="1" smtClean="0">
                <a:effectLst/>
              </a:rPr>
              <a:t>yīn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err="1" smtClean="0">
                <a:effectLst/>
              </a:rPr>
              <a:t>tuán</a:t>
            </a:r>
            <a:r>
              <a:rPr lang="en-US" altLang="zh-CN" dirty="0" smtClean="0">
                <a:effectLst/>
              </a:rPr>
              <a:t>]</a:t>
            </a:r>
            <a:r>
              <a:rPr lang="zh-CN" altLang="en-US" dirty="0">
                <a:effectLst/>
              </a:rPr>
              <a:t/>
            </a:r>
            <a:br>
              <a:rPr lang="zh-CN" altLang="en-US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6768752" cy="45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1378</TotalTime>
  <Words>143</Words>
  <Application>Microsoft Office PowerPoint</Application>
  <PresentationFormat>全屏显示(4:3)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夏至</vt:lpstr>
      <vt:lpstr>PowerPoint 演示文稿</vt:lpstr>
      <vt:lpstr>中國好聲音（中国好声音）  The voice of China</vt:lpstr>
      <vt:lpstr>我是歌手 I’m a Singer</vt:lpstr>
      <vt:lpstr> 蒙面歌王 The Masked Singer [méngmiàn gēwáng] </vt:lpstr>
      <vt:lpstr>《偶滴歌神啊》[ǒu dī gē shén a]</vt:lpstr>
      <vt:lpstr>《偶滴歌神啊》[ǒu dī gē shén a]</vt:lpstr>
      <vt:lpstr>PowerPoint 演示文稿</vt:lpstr>
      <vt:lpstr>明星嘉宾 [míngxīng jiābīn]</vt:lpstr>
      <vt:lpstr>鉴音团 [jiàn yīn tuán] </vt:lpstr>
      <vt:lpstr>找出谁是音痴！！！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30</cp:revision>
  <dcterms:created xsi:type="dcterms:W3CDTF">2016-12-05T22:14:52Z</dcterms:created>
  <dcterms:modified xsi:type="dcterms:W3CDTF">2016-12-06T21:24:34Z</dcterms:modified>
</cp:coreProperties>
</file>