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06" r:id="rId1"/>
  </p:sldMasterIdLst>
  <p:sldIdLst>
    <p:sldId id="256" r:id="rId2"/>
    <p:sldId id="257" r:id="rId3"/>
    <p:sldId id="266" r:id="rId4"/>
    <p:sldId id="260" r:id="rId5"/>
    <p:sldId id="262" r:id="rId6"/>
    <p:sldId id="267" r:id="rId7"/>
    <p:sldId id="258" r:id="rId8"/>
    <p:sldId id="259" r:id="rId9"/>
    <p:sldId id="263" r:id="rId10"/>
    <p:sldId id="264" r:id="rId11"/>
    <p:sldId id="265" r:id="rId12"/>
    <p:sldId id="261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6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4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1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9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3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1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6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1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89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15" y="1584715"/>
            <a:ext cx="8144134" cy="137307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6600" dirty="0" smtClean="0"/>
              <a:t>生活習慣</a:t>
            </a:r>
            <a:r>
              <a:rPr lang="en-US" altLang="zh-CN" sz="6600" dirty="0" smtClean="0"/>
              <a:t>(</a:t>
            </a:r>
            <a:r>
              <a:rPr lang="zh-CN" altLang="en-US" sz="6600" dirty="0"/>
              <a:t>习惯</a:t>
            </a:r>
            <a:r>
              <a:rPr lang="en-US" altLang="zh-CN" sz="6600" dirty="0" smtClean="0"/>
              <a:t>)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sz="3600" dirty="0" err="1" smtClean="0"/>
              <a:t>shēnghuó</a:t>
            </a:r>
            <a:r>
              <a:rPr lang="en-US" sz="3600" dirty="0"/>
              <a:t> </a:t>
            </a:r>
            <a:r>
              <a:rPr lang="en-US" sz="3600" dirty="0" err="1"/>
              <a:t>xíguàn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3868716"/>
            <a:ext cx="7315200" cy="9144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授課教師：于婧</a:t>
            </a:r>
            <a:endParaRPr lang="en-US" altLang="zh-CN" dirty="0" smtClean="0"/>
          </a:p>
          <a:p>
            <a:r>
              <a:rPr lang="en-US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20</a:t>
            </a:r>
            <a:r>
              <a:rPr lang="zh-CN" altLang="en-US" dirty="0" smtClean="0"/>
              <a:t>日</a:t>
            </a:r>
            <a:r>
              <a:rPr lang="en-US" altLang="zh-CN" dirty="0" smtClean="0"/>
              <a:t>--- WK4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318" y="2836548"/>
            <a:ext cx="4543425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96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盒子里總是裝著別的東西！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盒子里总是装着别的东西！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8567" y="809815"/>
            <a:ext cx="3979859" cy="5224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914" y="809815"/>
            <a:ext cx="3682773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酷愛自拍！！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6678" y="1495614"/>
            <a:ext cx="3314700" cy="3857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882" y="1595462"/>
            <a:ext cx="4492625" cy="36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396343" cy="4601183"/>
          </a:xfrm>
        </p:spPr>
        <p:txBody>
          <a:bodyPr/>
          <a:lstStyle/>
          <a:p>
            <a:r>
              <a:rPr lang="zh-CN" altLang="en-US" dirty="0" smtClean="0"/>
              <a:t>父母給孩子拍照都得這樣嗎？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父母给孩子拍照都得这样吗？！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865" y="1123837"/>
            <a:ext cx="6086112" cy="480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864108"/>
            <a:ext cx="2947482" cy="4601183"/>
          </a:xfrm>
        </p:spPr>
        <p:txBody>
          <a:bodyPr/>
          <a:lstStyle/>
          <a:p>
            <a:r>
              <a:rPr lang="zh-CN" altLang="en-US" dirty="0" smtClean="0"/>
              <a:t>喜歡飯後剔牙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喜欢饭后剔牙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2090866"/>
            <a:ext cx="2219325" cy="2905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22" y="4995991"/>
            <a:ext cx="3422073" cy="938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剔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牙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[</a:t>
            </a:r>
            <a:r>
              <a:rPr lang="en-US" sz="2800" b="1" dirty="0" err="1">
                <a:solidFill>
                  <a:schemeClr val="bg1"/>
                </a:solidFill>
              </a:rPr>
              <a:t>tīyá</a:t>
            </a:r>
            <a:r>
              <a:rPr lang="en-US" sz="2800" b="1" dirty="0">
                <a:solidFill>
                  <a:schemeClr val="bg1"/>
                </a:solidFill>
              </a:rPr>
              <a:t>] to </a:t>
            </a:r>
            <a:r>
              <a:rPr lang="en-US" sz="2800" b="1" dirty="0" smtClean="0">
                <a:solidFill>
                  <a:schemeClr val="bg1"/>
                </a:solidFill>
              </a:rPr>
              <a:t>pick one’s teeth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119" y="720436"/>
            <a:ext cx="2582921" cy="2385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461" y="2309004"/>
            <a:ext cx="1129579" cy="797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19" y="3945730"/>
            <a:ext cx="2522304" cy="2182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5140" r="8430"/>
          <a:stretch/>
        </p:blipFill>
        <p:spPr>
          <a:xfrm>
            <a:off x="6539345" y="2115239"/>
            <a:ext cx="2272146" cy="2880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9907" y="5465291"/>
            <a:ext cx="1045516" cy="669130"/>
          </a:xfrm>
          <a:prstGeom prst="rect">
            <a:avLst/>
          </a:prstGeom>
        </p:spPr>
      </p:pic>
      <p:sp>
        <p:nvSpPr>
          <p:cNvPr id="14" name="Smiley Face 13"/>
          <p:cNvSpPr/>
          <p:nvPr/>
        </p:nvSpPr>
        <p:spPr>
          <a:xfrm>
            <a:off x="7289564" y="4606990"/>
            <a:ext cx="771707" cy="778002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00575" y="2489939"/>
            <a:ext cx="7315200" cy="325526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美國人有什麼特別的生活習慣？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美</a:t>
            </a:r>
            <a:r>
              <a:rPr lang="zh-CN" altLang="en-US" dirty="0"/>
              <a:t>国</a:t>
            </a:r>
            <a:r>
              <a:rPr lang="zh-CN" altLang="en-US" dirty="0" smtClean="0"/>
              <a:t>人有什么特别的生活习惯？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569" y="1918977"/>
            <a:ext cx="2725449" cy="36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591302"/>
            <a:ext cx="2947482" cy="4601183"/>
          </a:xfrm>
        </p:spPr>
        <p:txBody>
          <a:bodyPr/>
          <a:lstStyle/>
          <a:p>
            <a:r>
              <a:rPr lang="zh-CN" altLang="en-US" dirty="0" smtClean="0"/>
              <a:t>熱</a:t>
            </a:r>
            <a:r>
              <a:rPr lang="en-US" altLang="zh-CN" dirty="0" smtClean="0"/>
              <a:t>(</a:t>
            </a:r>
            <a:r>
              <a:rPr lang="zh-CN" altLang="en-US" dirty="0" smtClean="0"/>
              <a:t>热</a:t>
            </a:r>
            <a:r>
              <a:rPr lang="en-US" altLang="zh-CN" dirty="0" smtClean="0"/>
              <a:t>)</a:t>
            </a:r>
            <a:r>
              <a:rPr lang="zh-CN" altLang="en-US" dirty="0" smtClean="0"/>
              <a:t>身</a:t>
            </a:r>
            <a:r>
              <a:rPr lang="zh-CN" altLang="en-US" dirty="0"/>
              <a:t>一下！ </a:t>
            </a:r>
            <a:r>
              <a:rPr lang="en-US" altLang="zh-CN" dirty="0" smtClean="0"/>
              <a:t>[</a:t>
            </a:r>
            <a:r>
              <a:rPr lang="en-US" dirty="0" err="1" smtClean="0"/>
              <a:t>rèshēn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8753" y="783772"/>
            <a:ext cx="4071578" cy="647917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zh-CN" altLang="en-US" sz="51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請找出中國人的生活習慣。</a:t>
            </a:r>
            <a:endParaRPr lang="en-US" altLang="zh-CN" sz="28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en-US" sz="51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不洗澡 </a:t>
            </a:r>
            <a:endParaRPr lang="en-US" altLang="zh-TW" sz="51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en-US" sz="51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說話聲音很大 </a:t>
            </a:r>
            <a:endParaRPr lang="en-US" altLang="zh-TW" sz="51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en-US" sz="51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喜歡喝咖啡 </a:t>
            </a:r>
            <a:endParaRPr lang="en-US" altLang="zh-TW" sz="51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en-US" sz="51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隨身帶很多現金</a:t>
            </a:r>
            <a:endParaRPr lang="en-US" altLang="zh-TW" sz="51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en-US" sz="51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只愛吃米飯</a:t>
            </a:r>
            <a:r>
              <a:rPr lang="en-US" altLang="zh-TW" sz="51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TW" altLang="en-US" sz="51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不愛吃麵條 </a:t>
            </a:r>
            <a:endParaRPr lang="en-US" altLang="zh-TW" sz="51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en-US" sz="51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見面愛問「吃了嗎</a:t>
            </a:r>
            <a:r>
              <a:rPr lang="en-US" altLang="zh-TW" sz="51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r>
              <a:rPr lang="zh-TW" altLang="en-US" sz="51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」</a:t>
            </a:r>
            <a:endParaRPr lang="en-US" altLang="zh-TW" sz="51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en-US" sz="51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回家要換拖鞋 </a:t>
            </a:r>
            <a:endParaRPr lang="en-US" altLang="zh-TW" sz="51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en-US" sz="51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喜歡邊走邊吃 </a:t>
            </a:r>
            <a:endParaRPr lang="en-US" altLang="zh-TW" sz="51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en-US" sz="51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過年給紅包 </a:t>
            </a:r>
            <a:endParaRPr lang="en-US" altLang="zh-TW" sz="51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zh-TW" altLang="en-US" sz="51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不准時</a:t>
            </a:r>
            <a:endParaRPr lang="en-US" altLang="zh-CN" sz="28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AutoNum type="arabicPeriod"/>
            </a:pPr>
            <a:endParaRPr lang="en-US" altLang="zh-CN" sz="28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71" y="3727323"/>
            <a:ext cx="2390775" cy="2257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84992" y="1339360"/>
            <a:ext cx="4350253" cy="635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20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8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6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tabLst>
                <a:tab pos="1143000" algn="l"/>
              </a:tabLst>
              <a:defRPr sz="1400" kern="120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 2" pitchFamily="18" charset="2"/>
              <a:buNone/>
            </a:pPr>
            <a:r>
              <a:rPr lang="zh-CN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请找出中国人的生活习惯。</a:t>
            </a:r>
            <a:endParaRPr lang="en-US" altLang="zh-CN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00000"/>
              </a:lnSpc>
              <a:buFont typeface="Wingdings 2" pitchFamily="18" charset="2"/>
              <a:buAutoNum type="arabicPeriod"/>
            </a:pPr>
            <a:r>
              <a:rPr lang="zh-CN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不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洗澡</a:t>
            </a:r>
            <a:endParaRPr lang="en-US" altLang="zh-CN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00000"/>
              </a:lnSpc>
              <a:buFont typeface="Wingdings 2" pitchFamily="18" charset="2"/>
              <a:buAutoNum type="arabicPeriod"/>
            </a:pP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说话声音很大</a:t>
            </a:r>
            <a:endParaRPr lang="en-US" altLang="zh-CN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00000"/>
              </a:lnSpc>
              <a:buFont typeface="Wingdings 2" pitchFamily="18" charset="2"/>
              <a:buAutoNum type="arabicPeriod"/>
            </a:pP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喜欢喝咖啡</a:t>
            </a:r>
            <a:endParaRPr lang="en-US" altLang="zh-CN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00000"/>
              </a:lnSpc>
              <a:buFont typeface="Wingdings 2" pitchFamily="18" charset="2"/>
              <a:buAutoNum type="arabicPeriod"/>
            </a:pP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随身带很多现金</a:t>
            </a:r>
            <a:endParaRPr lang="en-US" altLang="zh-CN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00000"/>
              </a:lnSpc>
              <a:buFont typeface="Wingdings 2" pitchFamily="18" charset="2"/>
              <a:buAutoNum type="arabicPeriod"/>
            </a:pP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只爱吃米饭，不爱吃面条</a:t>
            </a:r>
            <a:endParaRPr lang="en-US" altLang="zh-CN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00000"/>
              </a:lnSpc>
              <a:buFont typeface="Wingdings 2" pitchFamily="18" charset="2"/>
              <a:buAutoNum type="arabicPeriod"/>
            </a:pP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见面爱问“吃了吗？”</a:t>
            </a:r>
            <a:endParaRPr lang="en-US" altLang="zh-CN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00000"/>
              </a:lnSpc>
              <a:buFont typeface="Wingdings 2" pitchFamily="18" charset="2"/>
              <a:buAutoNum type="arabicPeriod"/>
            </a:pP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回家要换拖鞋</a:t>
            </a:r>
            <a:endParaRPr lang="en-US" altLang="zh-CN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00000"/>
              </a:lnSpc>
              <a:buFont typeface="Wingdings 2" pitchFamily="18" charset="2"/>
              <a:buAutoNum type="arabicPeriod"/>
            </a:pP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喜欢边走边吃</a:t>
            </a:r>
            <a:endParaRPr lang="en-US" altLang="zh-CN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00000"/>
              </a:lnSpc>
              <a:buFont typeface="Wingdings 2" pitchFamily="18" charset="2"/>
              <a:buAutoNum type="arabicPeriod"/>
            </a:pP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过年给红包</a:t>
            </a:r>
            <a:endParaRPr lang="en-US" altLang="zh-CN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100000"/>
              </a:lnSpc>
              <a:buFont typeface="Wingdings 2" pitchFamily="18" charset="2"/>
              <a:buAutoNum type="arabicPeriod"/>
            </a:pP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不准时</a:t>
            </a:r>
            <a:endParaRPr lang="en-US" altLang="zh-CN" sz="2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Font typeface="Wingdings 2" pitchFamily="18" charset="2"/>
              <a:buAutoNum type="arabicPeriod"/>
            </a:pPr>
            <a:endParaRPr lang="en-US" altLang="zh-CN" sz="2800" dirty="0" smtClean="0"/>
          </a:p>
          <a:p>
            <a:pPr marL="514350" indent="-514350">
              <a:buFont typeface="Wingdings 2" pitchFamily="18" charset="2"/>
              <a:buAutoNum type="arabicPeriod"/>
            </a:pPr>
            <a:endParaRPr lang="en-US" altLang="zh-CN" sz="2800" dirty="0" smtClean="0"/>
          </a:p>
          <a:p>
            <a:pPr marL="0" indent="0">
              <a:buFont typeface="Wingdings 2" pitchFamily="18" charset="2"/>
              <a:buNone/>
            </a:pPr>
            <a:endParaRPr lang="en-US" dirty="0" smtClean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你</a:t>
            </a:r>
            <a:r>
              <a:rPr lang="zh-CN" altLang="en-US" dirty="0" smtClean="0"/>
              <a:t>覺得中國人有什麼</a:t>
            </a:r>
            <a:r>
              <a:rPr lang="zh-CN" altLang="en-US" dirty="0" smtClean="0">
                <a:solidFill>
                  <a:schemeClr val="bg1"/>
                </a:solidFill>
              </a:rPr>
              <a:t>奇葩</a:t>
            </a:r>
            <a:r>
              <a:rPr lang="en-US" altLang="zh-CN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qípā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  <a:r>
              <a:rPr lang="zh-CN" altLang="en-US" dirty="0" smtClean="0"/>
              <a:t>的生活習慣？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你觉得中国人有什么奇葩的生活习惯？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77" y="1698602"/>
            <a:ext cx="5110479" cy="2690517"/>
          </a:xfrm>
        </p:spPr>
      </p:pic>
      <p:sp>
        <p:nvSpPr>
          <p:cNvPr id="5" name="Rectangle 4"/>
          <p:cNvSpPr/>
          <p:nvPr/>
        </p:nvSpPr>
        <p:spPr>
          <a:xfrm>
            <a:off x="7772399" y="5313539"/>
            <a:ext cx="4049485" cy="11103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奇葩</a:t>
            </a:r>
            <a:r>
              <a:rPr lang="en-US" altLang="zh-CN" sz="2800" b="1" dirty="0">
                <a:solidFill>
                  <a:schemeClr val="bg1"/>
                </a:solidFill>
              </a:rPr>
              <a:t>[</a:t>
            </a:r>
            <a:r>
              <a:rPr lang="en-US" sz="2800" b="1" dirty="0" err="1">
                <a:solidFill>
                  <a:schemeClr val="bg1"/>
                </a:solidFill>
              </a:rPr>
              <a:t>qípā</a:t>
            </a:r>
            <a:r>
              <a:rPr lang="en-US" sz="2800" b="1" dirty="0" smtClean="0">
                <a:solidFill>
                  <a:schemeClr val="bg1"/>
                </a:solidFill>
              </a:rPr>
              <a:t>] (adj./n.)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strange, marveled; freak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91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为什么你们爱喝热水？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为什么你们爱喝热水？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2811" y="990599"/>
            <a:ext cx="5295900" cy="4867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746" y="3667124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大爺</a:t>
            </a:r>
            <a:r>
              <a:rPr lang="zh-CN" altLang="en-US" dirty="0" smtClean="0"/>
              <a:t>們都光膀子！</a:t>
            </a:r>
            <a:r>
              <a:rPr lang="en-US" altLang="zh-CN" dirty="0" smtClean="0"/>
              <a:t>?</a:t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大爷们都光膀子！？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4017" y="1713186"/>
            <a:ext cx="5813833" cy="3422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63393" y="5352728"/>
            <a:ext cx="4049485" cy="12309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光膀子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[</a:t>
            </a:r>
            <a:r>
              <a:rPr lang="en-US" sz="2800" b="1" dirty="0" err="1">
                <a:solidFill>
                  <a:schemeClr val="bg1"/>
                </a:solidFill>
              </a:rPr>
              <a:t>guāngbǎngzi</a:t>
            </a:r>
            <a:r>
              <a:rPr lang="en-US" sz="2800" b="1" dirty="0" smtClean="0">
                <a:solidFill>
                  <a:schemeClr val="bg1"/>
                </a:solidFill>
              </a:rPr>
              <a:t>]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bare one’s upper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body; bare-chested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7480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</a:t>
            </a:r>
            <a:r>
              <a:rPr lang="zh-CN" altLang="en-US" dirty="0" smtClean="0"/>
              <a:t>么都能吃！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1736" y="747467"/>
            <a:ext cx="3687491" cy="2972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537" y="3915267"/>
            <a:ext cx="5266509" cy="2759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850"/>
          <a:stretch/>
        </p:blipFill>
        <p:spPr>
          <a:xfrm>
            <a:off x="8059783" y="770707"/>
            <a:ext cx="3433264" cy="2949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1750"/>
          <a:stretch/>
        </p:blipFill>
        <p:spPr>
          <a:xfrm>
            <a:off x="9915036" y="2074460"/>
            <a:ext cx="1578011" cy="1645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570" y="3915267"/>
            <a:ext cx="2727551" cy="26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0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天啊！你們連塑料紙都吃！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天</a:t>
            </a:r>
            <a:r>
              <a:rPr lang="zh-CN" altLang="en-US" dirty="0" smtClean="0"/>
              <a:t>啊！你们连塑料纸都吃！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8863" y="1066800"/>
            <a:ext cx="5314950" cy="4714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833" y="5894837"/>
            <a:ext cx="4049485" cy="6988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塑料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[</a:t>
            </a:r>
            <a:r>
              <a:rPr lang="en-US" sz="2800" b="1" dirty="0" err="1">
                <a:solidFill>
                  <a:schemeClr val="bg1"/>
                </a:solidFill>
              </a:rPr>
              <a:t>sùliào</a:t>
            </a:r>
            <a:r>
              <a:rPr lang="en-US" sz="2800" b="1" dirty="0" smtClean="0">
                <a:solidFill>
                  <a:schemeClr val="bg1"/>
                </a:solidFill>
              </a:rPr>
              <a:t>] (n.)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plastics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83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用筷子打蛋！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210"/>
          <a:stretch/>
        </p:blipFill>
        <p:spPr>
          <a:xfrm>
            <a:off x="3964667" y="916435"/>
            <a:ext cx="6877504" cy="50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比日本人還喜歡唱卡拉</a:t>
            </a:r>
            <a:r>
              <a:rPr lang="en-US" altLang="zh-CN" dirty="0" smtClean="0"/>
              <a:t>OK / KTV </a:t>
            </a:r>
            <a:r>
              <a:rPr lang="zh-CN" altLang="en-US" dirty="0" smtClean="0"/>
              <a:t>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比日本</a:t>
            </a:r>
            <a:r>
              <a:rPr lang="zh-CN" altLang="en-US" dirty="0" smtClean="0"/>
              <a:t>人还喜欢唱卡拉</a:t>
            </a:r>
            <a:r>
              <a:rPr lang="en-US" altLang="zh-CN" dirty="0" smtClean="0"/>
              <a:t>OK / KTV </a:t>
            </a:r>
            <a:r>
              <a:rPr lang="zh-CN" altLang="en-US" dirty="0" smtClean="0"/>
              <a:t>！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0406" y="1002713"/>
            <a:ext cx="7814297" cy="41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355</TotalTime>
  <Words>357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SimSun</vt:lpstr>
      <vt:lpstr>幼圆</vt:lpstr>
      <vt:lpstr>Corbel</vt:lpstr>
      <vt:lpstr>Wingdings 2</vt:lpstr>
      <vt:lpstr>Frame</vt:lpstr>
      <vt:lpstr>生活習慣(习惯) shēnghuó xíguàn</vt:lpstr>
      <vt:lpstr>熱(热)身一下！ [rèshēn]</vt:lpstr>
      <vt:lpstr>你覺得中國人有什麼奇葩[qípā]的生活習慣？   你觉得中国人有什么奇葩的生活习惯？</vt:lpstr>
      <vt:lpstr>为什么你们爱喝热水？   为什么你们爱喝热水？</vt:lpstr>
      <vt:lpstr>大爺們都光膀子！?   大爷们都光膀子！？</vt:lpstr>
      <vt:lpstr>什么都能吃！</vt:lpstr>
      <vt:lpstr>天啊！你們連塑料紙都吃！   天啊！你们连塑料纸都吃！</vt:lpstr>
      <vt:lpstr>用筷子打蛋！</vt:lpstr>
      <vt:lpstr>比日本人還喜歡唱卡拉OK / KTV ！   比日本人还喜欢唱卡拉OK / KTV ！</vt:lpstr>
      <vt:lpstr>盒子里總是裝著別的東西！   盒子里总是装着别的东西！</vt:lpstr>
      <vt:lpstr>酷愛自拍！！</vt:lpstr>
      <vt:lpstr>父母給孩子拍照都得這樣嗎？   父母给孩子拍照都得这样吗？！</vt:lpstr>
      <vt:lpstr>喜歡飯後剔牙    喜欢饭后剔牙</vt:lpstr>
      <vt:lpstr>美國人有什麼特別的生活習慣？  美国人有什么特别的生活习惯？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生活習慣</dc:title>
  <dc:creator>Windows User</dc:creator>
  <cp:lastModifiedBy>Windows User</cp:lastModifiedBy>
  <cp:revision>31</cp:revision>
  <dcterms:created xsi:type="dcterms:W3CDTF">2017-09-13T18:42:39Z</dcterms:created>
  <dcterms:modified xsi:type="dcterms:W3CDTF">2017-09-14T00:38:29Z</dcterms:modified>
</cp:coreProperties>
</file>