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00" r:id="rId3"/>
  </p:sldMasterIdLst>
  <p:notesMasterIdLst>
    <p:notesMasterId r:id="rId12"/>
  </p:notesMasterIdLst>
  <p:sldIdLst>
    <p:sldId id="256" r:id="rId4"/>
    <p:sldId id="258" r:id="rId5"/>
    <p:sldId id="257" r:id="rId6"/>
    <p:sldId id="263" r:id="rId7"/>
    <p:sldId id="259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0647-B8C4-4FA0-8F92-A7BF33D26633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1A0FA-FFD8-4AAA-B94B-381FD2BF79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17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1A0FA-FFD8-4AAA-B94B-381FD2BF799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08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09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53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45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89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0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64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14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3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55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1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19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5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78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59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97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19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938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93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98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35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9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52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2017/10/18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517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6000" b="1" dirty="0" smtClean="0"/>
              <a:t>讲故事</a:t>
            </a:r>
            <a:r>
              <a:rPr lang="en-US" altLang="zh-CN" sz="6000" b="1" dirty="0" smtClean="0"/>
              <a:t/>
            </a:r>
            <a:br>
              <a:rPr lang="en-US" altLang="zh-CN" sz="6000" b="1" dirty="0" smtClean="0"/>
            </a:br>
            <a:r>
              <a:rPr lang="en-US" altLang="zh-CN" dirty="0" err="1"/>
              <a:t>jiǎng</a:t>
            </a:r>
            <a:r>
              <a:rPr lang="en-US" altLang="zh-CN" dirty="0"/>
              <a:t> </a:t>
            </a:r>
            <a:r>
              <a:rPr lang="en-US" altLang="zh-CN" dirty="0" err="1"/>
              <a:t>gùshi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5733256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授课教师：于婧</a:t>
            </a:r>
            <a:endParaRPr lang="en-US" altLang="zh-CN" sz="2400" dirty="0" smtClean="0"/>
          </a:p>
          <a:p>
            <a:r>
              <a:rPr lang="en-US" altLang="zh-CN" sz="2400" dirty="0" smtClean="0"/>
              <a:t>2017</a:t>
            </a:r>
            <a:r>
              <a:rPr lang="zh-CN" altLang="en-US" sz="2400" dirty="0" smtClean="0"/>
              <a:t>年秋季学期第八周 （</a:t>
            </a:r>
            <a:r>
              <a:rPr lang="en-US" altLang="zh-CN" sz="2400" dirty="0" smtClean="0"/>
              <a:t>10.18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6410845" cy="25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01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热身活动（</a:t>
            </a:r>
            <a:r>
              <a:rPr lang="en-US" altLang="zh-CN" b="1" dirty="0" smtClean="0"/>
              <a:t>warm-up</a:t>
            </a:r>
            <a:r>
              <a:rPr lang="zh-CN" altLang="en-US" b="1" dirty="0" smtClean="0"/>
              <a:t>）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时间 </a:t>
            </a:r>
            <a:r>
              <a:rPr lang="en-US" altLang="zh-CN" dirty="0" smtClean="0"/>
              <a:t>【</a:t>
            </a:r>
            <a:r>
              <a:rPr lang="en-US" altLang="zh-CN" dirty="0" err="1"/>
              <a:t>shíjiān</a:t>
            </a:r>
            <a:r>
              <a:rPr lang="en-US" altLang="zh-CN" dirty="0" smtClean="0"/>
              <a:t>】—— when?</a:t>
            </a:r>
          </a:p>
          <a:p>
            <a:endParaRPr lang="en-US" altLang="zh-CN" dirty="0"/>
          </a:p>
          <a:p>
            <a:r>
              <a:rPr lang="zh-CN" altLang="en-US" dirty="0" smtClean="0"/>
              <a:t>地点</a:t>
            </a:r>
            <a:r>
              <a:rPr lang="en-US" altLang="zh-CN" dirty="0" smtClean="0"/>
              <a:t>【</a:t>
            </a:r>
            <a:r>
              <a:rPr lang="en-US" altLang="zh-CN" dirty="0" err="1"/>
              <a:t>dìdiǎn</a:t>
            </a:r>
            <a:r>
              <a:rPr lang="en-US" altLang="zh-CN" dirty="0" smtClean="0"/>
              <a:t>】—— where?</a:t>
            </a:r>
          </a:p>
          <a:p>
            <a:endParaRPr lang="en-US" altLang="zh-CN" dirty="0"/>
          </a:p>
          <a:p>
            <a:r>
              <a:rPr lang="zh-CN" altLang="en-US" dirty="0" smtClean="0"/>
              <a:t>人物</a:t>
            </a:r>
            <a:r>
              <a:rPr lang="en-US" altLang="zh-CN" dirty="0" smtClean="0"/>
              <a:t>【</a:t>
            </a:r>
            <a:r>
              <a:rPr lang="en-US" altLang="zh-CN" dirty="0" err="1"/>
              <a:t>rénwù</a:t>
            </a:r>
            <a:r>
              <a:rPr lang="en-US" altLang="zh-CN" dirty="0" smtClean="0"/>
              <a:t>】—— who?</a:t>
            </a:r>
          </a:p>
          <a:p>
            <a:endParaRPr lang="en-US" altLang="zh-CN" dirty="0"/>
          </a:p>
          <a:p>
            <a:r>
              <a:rPr lang="zh-CN" altLang="en-US" dirty="0"/>
              <a:t>事件</a:t>
            </a:r>
            <a:r>
              <a:rPr lang="en-US" altLang="zh-CN" dirty="0" smtClean="0"/>
              <a:t>【</a:t>
            </a:r>
            <a:r>
              <a:rPr lang="en-US" altLang="zh-CN" dirty="0" err="1"/>
              <a:t>shìjiàn</a:t>
            </a:r>
            <a:r>
              <a:rPr lang="en-US" altLang="zh-CN" dirty="0" smtClean="0"/>
              <a:t>】—— did what?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左大括号 3"/>
          <p:cNvSpPr/>
          <p:nvPr/>
        </p:nvSpPr>
        <p:spPr>
          <a:xfrm flipH="1">
            <a:off x="6131734" y="1628800"/>
            <a:ext cx="792088" cy="3960440"/>
          </a:xfrm>
          <a:prstGeom prst="leftBrace">
            <a:avLst>
              <a:gd name="adj1" fmla="val 43903"/>
              <a:gd name="adj2" fmla="val 4963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923822" y="2731857"/>
            <a:ext cx="20158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故事</a:t>
            </a:r>
            <a:endParaRPr lang="en-US" altLang="zh-CN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altLang="zh-C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(story)</a:t>
            </a:r>
          </a:p>
        </p:txBody>
      </p:sp>
    </p:spTree>
    <p:extLst>
      <p:ext uri="{BB962C8B-B14F-4D97-AF65-F5344CB8AC3E}">
        <p14:creationId xmlns:p14="http://schemas.microsoft.com/office/powerpoint/2010/main" val="25437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9479" y="548680"/>
            <a:ext cx="8229600" cy="1714202"/>
          </a:xfrm>
        </p:spPr>
        <p:txBody>
          <a:bodyPr>
            <a:normAutofit/>
          </a:bodyPr>
          <a:lstStyle/>
          <a:p>
            <a:r>
              <a:rPr lang="zh-CN" altLang="en-US" b="1" dirty="0"/>
              <a:t>热身活动（</a:t>
            </a:r>
            <a:r>
              <a:rPr lang="en-US" altLang="zh-CN" b="1" dirty="0"/>
              <a:t>warm-up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1680" y="2708920"/>
            <a:ext cx="8229600" cy="4686320"/>
          </a:xfrm>
        </p:spPr>
        <p:txBody>
          <a:bodyPr/>
          <a:lstStyle/>
          <a:p>
            <a:r>
              <a:rPr lang="zh-CN" altLang="en-US" sz="4800" b="1" dirty="0">
                <a:solidFill>
                  <a:schemeClr val="accent2">
                    <a:lumMod val="75000"/>
                  </a:schemeClr>
                </a:solidFill>
              </a:rPr>
              <a:t>你秋假做了</a:t>
            </a:r>
            <a:r>
              <a:rPr lang="zh-CN" altLang="en-US" sz="4800" b="1" dirty="0" smtClean="0">
                <a:solidFill>
                  <a:schemeClr val="accent2">
                    <a:lumMod val="75000"/>
                  </a:schemeClr>
                </a:solidFill>
              </a:rPr>
              <a:t>什么？</a:t>
            </a:r>
            <a:endParaRPr lang="en-US" altLang="zh-CN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sz="4000" b="1" dirty="0"/>
          </a:p>
          <a:p>
            <a:pPr marL="0" indent="0">
              <a:buNone/>
            </a:pPr>
            <a:endParaRPr lang="zh-CN" altLang="en-US" sz="4000" b="1" dirty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39" y="4272151"/>
            <a:ext cx="3776861" cy="179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tricountycc.edu/cms-wfc/wp-content/uploads/2015/11/Fall-Bre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46619"/>
            <a:ext cx="4303171" cy="18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9479" y="548680"/>
            <a:ext cx="8229600" cy="1714202"/>
          </a:xfrm>
        </p:spPr>
        <p:txBody>
          <a:bodyPr>
            <a:normAutofit/>
          </a:bodyPr>
          <a:lstStyle/>
          <a:p>
            <a:r>
              <a:rPr lang="zh-CN" altLang="en-US" b="1" dirty="0"/>
              <a:t>热身活动（</a:t>
            </a:r>
            <a:r>
              <a:rPr lang="en-US" altLang="zh-CN" b="1" dirty="0"/>
              <a:t>warm-up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488" y="1717959"/>
            <a:ext cx="4264025" cy="468632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请</a:t>
            </a:r>
            <a:r>
              <a:rPr lang="zh-CN" altLang="en-US" b="1" dirty="0" smtClean="0">
                <a:solidFill>
                  <a:srgbClr val="7030A0"/>
                </a:solidFill>
              </a:rPr>
              <a:t>描述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</a:rPr>
              <a:t>miáoshù</a:t>
            </a:r>
            <a:r>
              <a:rPr lang="en-US" altLang="zh-CN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  <a:r>
              <a:rPr lang="zh-CN" altLang="en-US" b="1" dirty="0" smtClean="0">
                <a:solidFill>
                  <a:schemeClr val="accent2">
                    <a:lumMod val="75000"/>
                  </a:schemeClr>
                </a:solidFill>
              </a:rPr>
              <a:t>一下这张照片。</a:t>
            </a:r>
            <a:endParaRPr lang="en-US" altLang="zh-CN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sz="2400" b="1" dirty="0"/>
          </a:p>
          <a:p>
            <a:pPr marL="0" indent="0">
              <a:buNone/>
            </a:pPr>
            <a:endParaRPr lang="zh-CN" altLang="en-US" sz="4000" b="1" dirty="0"/>
          </a:p>
          <a:p>
            <a:endParaRPr lang="zh-CN" altLang="en-US" dirty="0"/>
          </a:p>
        </p:txBody>
      </p:sp>
      <p:sp>
        <p:nvSpPr>
          <p:cNvPr id="4" name="AutoShape 2" descr="https://wx.qq.com/cgi-bin/mmwebwx-bin/webwxgetmsgimg?&amp;MsgID=3513903710316246533&amp;skey=%40crypt_4caa4111_2c1acb9bfced8eaccb2fd225ef8c688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1021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547573"/>
            <a:ext cx="2671465" cy="111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tricountycc.edu/cms-wfc/wp-content/uploads/2015/11/Fall-Bre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4" y="4404711"/>
            <a:ext cx="2671465" cy="11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4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 </a:t>
            </a:r>
          </a:p>
        </p:txBody>
      </p:sp>
      <p:sp>
        <p:nvSpPr>
          <p:cNvPr id="5" name="矩形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 </a:t>
            </a:r>
          </a:p>
        </p:txBody>
      </p:sp>
      <p:sp>
        <p:nvSpPr>
          <p:cNvPr id="6" name="矩形 5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 </a:t>
            </a:r>
          </a:p>
        </p:txBody>
      </p:sp>
      <p:sp>
        <p:nvSpPr>
          <p:cNvPr id="7" name="矩形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 </a:t>
            </a:r>
          </a:p>
        </p:txBody>
      </p:sp>
      <p:sp>
        <p:nvSpPr>
          <p:cNvPr id="8" name="矩形 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 </a:t>
            </a:r>
          </a:p>
        </p:txBody>
      </p:sp>
      <p:sp>
        <p:nvSpPr>
          <p:cNvPr id="9" name="矩形 8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 </a:t>
            </a:r>
          </a:p>
        </p:txBody>
      </p:sp>
      <p:sp>
        <p:nvSpPr>
          <p:cNvPr id="10" name="矩形 9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" y="436384"/>
            <a:ext cx="8987437" cy="598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81014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連詞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先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，然後（然后）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，最後（最后）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因</a:t>
            </a:r>
            <a:r>
              <a:rPr lang="zh-CN" altLang="en-US" dirty="0" smtClean="0"/>
              <a:t>為（因为）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，所以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雖</a:t>
            </a:r>
            <a:r>
              <a:rPr lang="zh-CN" altLang="en-US" dirty="0" smtClean="0"/>
              <a:t>然（虽然）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，但是</a:t>
            </a:r>
            <a:r>
              <a:rPr lang="en-US" altLang="zh-CN" dirty="0" smtClean="0"/>
              <a:t>/</a:t>
            </a:r>
            <a:r>
              <a:rPr lang="zh-CN" altLang="en-US" dirty="0" smtClean="0"/>
              <a:t>可是</a:t>
            </a:r>
            <a:r>
              <a:rPr lang="en-US" altLang="zh-CN" dirty="0" smtClean="0"/>
              <a:t>/</a:t>
            </a:r>
            <a:r>
              <a:rPr lang="zh-CN" altLang="en-US" dirty="0" smtClean="0"/>
              <a:t>不過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如果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，</a:t>
            </a:r>
            <a:r>
              <a:rPr lang="en-US" altLang="zh-CN" dirty="0" smtClean="0"/>
              <a:t>…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一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就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只有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，才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不但</a:t>
            </a:r>
            <a:r>
              <a:rPr lang="en-US" altLang="zh-CN" dirty="0" smtClean="0"/>
              <a:t>…..</a:t>
            </a:r>
            <a:r>
              <a:rPr lang="zh-CN" altLang="en-US" dirty="0" smtClean="0"/>
              <a:t>，而且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……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04949" y="1015545"/>
            <a:ext cx="3744416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First,…,and then…, finally…</a:t>
            </a:r>
            <a:endParaRPr lang="zh-CN" altLang="en-US" sz="2400" b="1" dirty="0"/>
          </a:p>
        </p:txBody>
      </p:sp>
      <p:sp>
        <p:nvSpPr>
          <p:cNvPr id="5" name="矩形 4"/>
          <p:cNvSpPr/>
          <p:nvPr/>
        </p:nvSpPr>
        <p:spPr>
          <a:xfrm>
            <a:off x="3981984" y="3242004"/>
            <a:ext cx="2695443" cy="4680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If …, and then…</a:t>
            </a:r>
            <a:endParaRPr lang="zh-CN" altLang="en-US" sz="2400" b="1" dirty="0"/>
          </a:p>
        </p:txBody>
      </p:sp>
      <p:sp>
        <p:nvSpPr>
          <p:cNvPr id="6" name="矩形 5"/>
          <p:cNvSpPr/>
          <p:nvPr/>
        </p:nvSpPr>
        <p:spPr>
          <a:xfrm>
            <a:off x="5623092" y="2174529"/>
            <a:ext cx="2703963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Because… / So…</a:t>
            </a:r>
            <a:endParaRPr lang="zh-CN" alt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2493035" y="5373216"/>
            <a:ext cx="3519125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Not only…, but also…</a:t>
            </a:r>
            <a:endParaRPr lang="zh-CN" alt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3027993" y="3832762"/>
            <a:ext cx="2442277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As soon as…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3668237" y="4408084"/>
            <a:ext cx="1983883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Only if…</a:t>
            </a:r>
            <a:endParaRPr lang="zh-CN" altLang="en-US" sz="2400" b="1" dirty="0"/>
          </a:p>
        </p:txBody>
      </p:sp>
      <p:sp>
        <p:nvSpPr>
          <p:cNvPr id="10" name="线形标注 2 9"/>
          <p:cNvSpPr/>
          <p:nvPr/>
        </p:nvSpPr>
        <p:spPr>
          <a:xfrm>
            <a:off x="6804248" y="5013176"/>
            <a:ext cx="2160240" cy="648072"/>
          </a:xfrm>
          <a:prstGeom prst="borderCallout2">
            <a:avLst>
              <a:gd name="adj1" fmla="val -1406"/>
              <a:gd name="adj2" fmla="val 69606"/>
              <a:gd name="adj3" fmla="val -314952"/>
              <a:gd name="adj4" fmla="val 29021"/>
              <a:gd name="adj5" fmla="val -313027"/>
              <a:gd name="adj6" fmla="val -29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Although… / But…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60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2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水墨中国风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水墨中国风</Template>
  <TotalTime>1063</TotalTime>
  <Words>178</Words>
  <Application>Microsoft Office PowerPoint</Application>
  <PresentationFormat>全屏显示(4:3)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水墨中国风</vt:lpstr>
      <vt:lpstr>www.1ppt.com</vt:lpstr>
      <vt:lpstr>暗香扑面</vt:lpstr>
      <vt:lpstr>  讲故事 jiǎng gùshi </vt:lpstr>
      <vt:lpstr>热身活动（warm-up）</vt:lpstr>
      <vt:lpstr>热身活动（warm-up） </vt:lpstr>
      <vt:lpstr>热身活动（warm-up） </vt:lpstr>
      <vt:lpstr>PowerPoint 演示文稿</vt:lpstr>
      <vt:lpstr>PowerPoint 演示文稿</vt:lpstr>
      <vt:lpstr>連詞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讲故事</dc:title>
  <dc:creator>Administrator</dc:creator>
  <cp:lastModifiedBy>User</cp:lastModifiedBy>
  <cp:revision>14</cp:revision>
  <dcterms:created xsi:type="dcterms:W3CDTF">2017-10-11T04:11:36Z</dcterms:created>
  <dcterms:modified xsi:type="dcterms:W3CDTF">2017-10-19T16:20:15Z</dcterms:modified>
</cp:coreProperties>
</file>